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7" r:id="rId18"/>
    <p:sldId id="278" r:id="rId19"/>
    <p:sldId id="279" r:id="rId20"/>
    <p:sldId id="280" r:id="rId21"/>
    <p:sldId id="281" r:id="rId22"/>
    <p:sldId id="282" r:id="rId23"/>
    <p:sldId id="283" r:id="rId24"/>
    <p:sldId id="284" r:id="rId25"/>
    <p:sldId id="285" r:id="rId26"/>
    <p:sldId id="286" r:id="rId27"/>
    <p:sldId id="273" r:id="rId28"/>
    <p:sldId id="274" r:id="rId29"/>
    <p:sldId id="275" r:id="rId30"/>
    <p:sldId id="27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65AA34-4626-4C71-B4EE-F435E207CAA3}" v="77" dt="2024-11-12T16:51:09.5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ldeep Kaur" userId="0d14644f74b379f1" providerId="LiveId" clId="{A765AA34-4626-4C71-B4EE-F435E207CAA3}"/>
    <pc:docChg chg="undo redo custSel addSld delSld modSld sldOrd">
      <pc:chgData name="Kuldeep Kaur" userId="0d14644f74b379f1" providerId="LiveId" clId="{A765AA34-4626-4C71-B4EE-F435E207CAA3}" dt="2024-11-12T20:53:59.219" v="9621" actId="22"/>
      <pc:docMkLst>
        <pc:docMk/>
      </pc:docMkLst>
      <pc:sldChg chg="addSp modSp mod setBg">
        <pc:chgData name="Kuldeep Kaur" userId="0d14644f74b379f1" providerId="LiveId" clId="{A765AA34-4626-4C71-B4EE-F435E207CAA3}" dt="2024-11-10T21:43:57.270" v="66"/>
        <pc:sldMkLst>
          <pc:docMk/>
          <pc:sldMk cId="2897918248" sldId="256"/>
        </pc:sldMkLst>
        <pc:spChg chg="mod">
          <ac:chgData name="Kuldeep Kaur" userId="0d14644f74b379f1" providerId="LiveId" clId="{A765AA34-4626-4C71-B4EE-F435E207CAA3}" dt="2024-11-10T21:43:34.067" v="65" actId="207"/>
          <ac:spMkLst>
            <pc:docMk/>
            <pc:sldMk cId="2897918248" sldId="256"/>
            <ac:spMk id="4" creationId="{9D5E351F-983F-6A17-C85E-60648BB20B1F}"/>
          </ac:spMkLst>
        </pc:spChg>
        <pc:spChg chg="add mod">
          <ac:chgData name="Kuldeep Kaur" userId="0d14644f74b379f1" providerId="LiveId" clId="{A765AA34-4626-4C71-B4EE-F435E207CAA3}" dt="2024-11-10T21:42:29.735" v="60" actId="14100"/>
          <ac:spMkLst>
            <pc:docMk/>
            <pc:sldMk cId="2897918248" sldId="256"/>
            <ac:spMk id="5" creationId="{E44FEBD1-3F23-DF38-70AB-B17D1019BF2B}"/>
          </ac:spMkLst>
        </pc:spChg>
      </pc:sldChg>
      <pc:sldChg chg="new del">
        <pc:chgData name="Kuldeep Kaur" userId="0d14644f74b379f1" providerId="LiveId" clId="{A765AA34-4626-4C71-B4EE-F435E207CAA3}" dt="2024-11-10T21:43:11.322" v="63" actId="2696"/>
        <pc:sldMkLst>
          <pc:docMk/>
          <pc:sldMk cId="602643558" sldId="257"/>
        </pc:sldMkLst>
      </pc:sldChg>
      <pc:sldChg chg="addSp delSp modSp new mod ord setBg">
        <pc:chgData name="Kuldeep Kaur" userId="0d14644f74b379f1" providerId="LiveId" clId="{A765AA34-4626-4C71-B4EE-F435E207CAA3}" dt="2024-11-10T22:07:11.162" v="1052"/>
        <pc:sldMkLst>
          <pc:docMk/>
          <pc:sldMk cId="2658152146" sldId="258"/>
        </pc:sldMkLst>
        <pc:spChg chg="add mod">
          <ac:chgData name="Kuldeep Kaur" userId="0d14644f74b379f1" providerId="LiveId" clId="{A765AA34-4626-4C71-B4EE-F435E207CAA3}" dt="2024-11-10T21:48:32.144" v="271" actId="1076"/>
          <ac:spMkLst>
            <pc:docMk/>
            <pc:sldMk cId="2658152146" sldId="258"/>
            <ac:spMk id="2" creationId="{51FDF627-678A-135D-3291-A845D311DE73}"/>
          </ac:spMkLst>
        </pc:spChg>
        <pc:spChg chg="add del mod">
          <ac:chgData name="Kuldeep Kaur" userId="0d14644f74b379f1" providerId="LiveId" clId="{A765AA34-4626-4C71-B4EE-F435E207CAA3}" dt="2024-11-10T21:49:49.069" v="276" actId="21"/>
          <ac:spMkLst>
            <pc:docMk/>
            <pc:sldMk cId="2658152146" sldId="258"/>
            <ac:spMk id="3" creationId="{192B44AF-91C9-3EC5-0554-D7A756079B5C}"/>
          </ac:spMkLst>
        </pc:spChg>
        <pc:spChg chg="add mod">
          <ac:chgData name="Kuldeep Kaur" userId="0d14644f74b379f1" providerId="LiveId" clId="{A765AA34-4626-4C71-B4EE-F435E207CAA3}" dt="2024-11-10T21:51:20.600" v="283" actId="1076"/>
          <ac:spMkLst>
            <pc:docMk/>
            <pc:sldMk cId="2658152146" sldId="258"/>
            <ac:spMk id="4" creationId="{9F7A7C4A-EDDE-5BC3-A363-E3D0C90DC81D}"/>
          </ac:spMkLst>
        </pc:spChg>
      </pc:sldChg>
      <pc:sldChg chg="addSp modSp new mod setBg">
        <pc:chgData name="Kuldeep Kaur" userId="0d14644f74b379f1" providerId="LiveId" clId="{A765AA34-4626-4C71-B4EE-F435E207CAA3}" dt="2024-11-10T22:07:05.042" v="1050" actId="20577"/>
        <pc:sldMkLst>
          <pc:docMk/>
          <pc:sldMk cId="2514511091" sldId="259"/>
        </pc:sldMkLst>
        <pc:spChg chg="add mod">
          <ac:chgData name="Kuldeep Kaur" userId="0d14644f74b379f1" providerId="LiveId" clId="{A765AA34-4626-4C71-B4EE-F435E207CAA3}" dt="2024-11-10T22:07:05.042" v="1050" actId="20577"/>
          <ac:spMkLst>
            <pc:docMk/>
            <pc:sldMk cId="2514511091" sldId="259"/>
            <ac:spMk id="2" creationId="{445FCD98-A721-EB11-6B9D-D64BEADF3FD7}"/>
          </ac:spMkLst>
        </pc:spChg>
        <pc:spChg chg="add mod">
          <ac:chgData name="Kuldeep Kaur" userId="0d14644f74b379f1" providerId="LiveId" clId="{A765AA34-4626-4C71-B4EE-F435E207CAA3}" dt="2024-11-10T21:55:15.725" v="381" actId="1076"/>
          <ac:spMkLst>
            <pc:docMk/>
            <pc:sldMk cId="2514511091" sldId="259"/>
            <ac:spMk id="3" creationId="{80E50BC9-230C-947A-A8C3-4A59233E6F11}"/>
          </ac:spMkLst>
        </pc:spChg>
      </pc:sldChg>
      <pc:sldChg chg="addSp modSp new mod setBg">
        <pc:chgData name="Kuldeep Kaur" userId="0d14644f74b379f1" providerId="LiveId" clId="{A765AA34-4626-4C71-B4EE-F435E207CAA3}" dt="2024-11-12T06:04:23.277" v="1824" actId="1076"/>
        <pc:sldMkLst>
          <pc:docMk/>
          <pc:sldMk cId="1605826427" sldId="260"/>
        </pc:sldMkLst>
        <pc:spChg chg="add mod">
          <ac:chgData name="Kuldeep Kaur" userId="0d14644f74b379f1" providerId="LiveId" clId="{A765AA34-4626-4C71-B4EE-F435E207CAA3}" dt="2024-11-12T06:03:37.290" v="1821" actId="5793"/>
          <ac:spMkLst>
            <pc:docMk/>
            <pc:sldMk cId="1605826427" sldId="260"/>
            <ac:spMk id="2" creationId="{66569995-8B42-D078-BE7B-C4D7A5DE0AF8}"/>
          </ac:spMkLst>
        </pc:spChg>
        <pc:spChg chg="add mod">
          <ac:chgData name="Kuldeep Kaur" userId="0d14644f74b379f1" providerId="LiveId" clId="{A765AA34-4626-4C71-B4EE-F435E207CAA3}" dt="2024-11-12T06:04:23.277" v="1824" actId="1076"/>
          <ac:spMkLst>
            <pc:docMk/>
            <pc:sldMk cId="1605826427" sldId="260"/>
            <ac:spMk id="3" creationId="{4008F4E3-07BB-010E-0938-99B8B4ADE878}"/>
          </ac:spMkLst>
        </pc:spChg>
      </pc:sldChg>
      <pc:sldChg chg="addSp modSp new mod setBg">
        <pc:chgData name="Kuldeep Kaur" userId="0d14644f74b379f1" providerId="LiveId" clId="{A765AA34-4626-4C71-B4EE-F435E207CAA3}" dt="2024-11-12T06:51:43.287" v="2759" actId="207"/>
        <pc:sldMkLst>
          <pc:docMk/>
          <pc:sldMk cId="1681412950" sldId="261"/>
        </pc:sldMkLst>
        <pc:spChg chg="add mod">
          <ac:chgData name="Kuldeep Kaur" userId="0d14644f74b379f1" providerId="LiveId" clId="{A765AA34-4626-4C71-B4EE-F435E207CAA3}" dt="2024-11-12T06:50:54.187" v="2757" actId="313"/>
          <ac:spMkLst>
            <pc:docMk/>
            <pc:sldMk cId="1681412950" sldId="261"/>
            <ac:spMk id="2" creationId="{7185A0AA-6C1F-9424-8512-88B340144F95}"/>
          </ac:spMkLst>
        </pc:spChg>
        <pc:spChg chg="add mod">
          <ac:chgData name="Kuldeep Kaur" userId="0d14644f74b379f1" providerId="LiveId" clId="{A765AA34-4626-4C71-B4EE-F435E207CAA3}" dt="2024-11-12T06:51:43.287" v="2759" actId="207"/>
          <ac:spMkLst>
            <pc:docMk/>
            <pc:sldMk cId="1681412950" sldId="261"/>
            <ac:spMk id="3" creationId="{F2B6AF06-E3B8-E66A-8A44-B43D89339C38}"/>
          </ac:spMkLst>
        </pc:spChg>
      </pc:sldChg>
      <pc:sldChg chg="addSp modSp new mod setBg">
        <pc:chgData name="Kuldeep Kaur" userId="0d14644f74b379f1" providerId="LiveId" clId="{A765AA34-4626-4C71-B4EE-F435E207CAA3}" dt="2024-11-12T07:08:51.091" v="3046" actId="1076"/>
        <pc:sldMkLst>
          <pc:docMk/>
          <pc:sldMk cId="4163218763" sldId="262"/>
        </pc:sldMkLst>
        <pc:spChg chg="add mod">
          <ac:chgData name="Kuldeep Kaur" userId="0d14644f74b379f1" providerId="LiveId" clId="{A765AA34-4626-4C71-B4EE-F435E207CAA3}" dt="2024-11-12T07:08:05.963" v="3043" actId="20577"/>
          <ac:spMkLst>
            <pc:docMk/>
            <pc:sldMk cId="4163218763" sldId="262"/>
            <ac:spMk id="2" creationId="{9FFEDAE4-3C24-93C3-8ED7-07753F08CB77}"/>
          </ac:spMkLst>
        </pc:spChg>
        <pc:spChg chg="add mod">
          <ac:chgData name="Kuldeep Kaur" userId="0d14644f74b379f1" providerId="LiveId" clId="{A765AA34-4626-4C71-B4EE-F435E207CAA3}" dt="2024-11-12T07:08:51.091" v="3046" actId="1076"/>
          <ac:spMkLst>
            <pc:docMk/>
            <pc:sldMk cId="4163218763" sldId="262"/>
            <ac:spMk id="3" creationId="{37497FB7-6389-0DC1-49B6-6D6A0178618D}"/>
          </ac:spMkLst>
        </pc:spChg>
      </pc:sldChg>
      <pc:sldChg chg="addSp delSp modSp new mod setBg">
        <pc:chgData name="Kuldeep Kaur" userId="0d14644f74b379f1" providerId="LiveId" clId="{A765AA34-4626-4C71-B4EE-F435E207CAA3}" dt="2024-11-12T07:36:22.549" v="3659" actId="20577"/>
        <pc:sldMkLst>
          <pc:docMk/>
          <pc:sldMk cId="1600545790" sldId="263"/>
        </pc:sldMkLst>
        <pc:spChg chg="add del mod">
          <ac:chgData name="Kuldeep Kaur" userId="0d14644f74b379f1" providerId="LiveId" clId="{A765AA34-4626-4C71-B4EE-F435E207CAA3}" dt="2024-11-12T07:10:11.118" v="3055"/>
          <ac:spMkLst>
            <pc:docMk/>
            <pc:sldMk cId="1600545790" sldId="263"/>
            <ac:spMk id="2" creationId="{3B01D2FE-F6F1-EC38-3F18-B13F9F892EAD}"/>
          </ac:spMkLst>
        </pc:spChg>
        <pc:spChg chg="add mod">
          <ac:chgData name="Kuldeep Kaur" userId="0d14644f74b379f1" providerId="LiveId" clId="{A765AA34-4626-4C71-B4EE-F435E207CAA3}" dt="2024-11-12T07:09:49.134" v="3051" actId="207"/>
          <ac:spMkLst>
            <pc:docMk/>
            <pc:sldMk cId="1600545790" sldId="263"/>
            <ac:spMk id="3" creationId="{55242907-D50B-E08E-4C12-AB248C571C9C}"/>
          </ac:spMkLst>
        </pc:spChg>
        <pc:spChg chg="add mod">
          <ac:chgData name="Kuldeep Kaur" userId="0d14644f74b379f1" providerId="LiveId" clId="{A765AA34-4626-4C71-B4EE-F435E207CAA3}" dt="2024-11-12T07:36:22.549" v="3659" actId="20577"/>
          <ac:spMkLst>
            <pc:docMk/>
            <pc:sldMk cId="1600545790" sldId="263"/>
            <ac:spMk id="4" creationId="{DDB01F76-03FF-1F95-007C-9EB5AC2908D1}"/>
          </ac:spMkLst>
        </pc:spChg>
      </pc:sldChg>
      <pc:sldChg chg="addSp modSp new mod setBg">
        <pc:chgData name="Kuldeep Kaur" userId="0d14644f74b379f1" providerId="LiveId" clId="{A765AA34-4626-4C71-B4EE-F435E207CAA3}" dt="2024-11-12T08:38:09.301" v="4617" actId="20577"/>
        <pc:sldMkLst>
          <pc:docMk/>
          <pc:sldMk cId="859971673" sldId="264"/>
        </pc:sldMkLst>
        <pc:spChg chg="add mod">
          <ac:chgData name="Kuldeep Kaur" userId="0d14644f74b379f1" providerId="LiveId" clId="{A765AA34-4626-4C71-B4EE-F435E207CAA3}" dt="2024-11-12T08:38:09.301" v="4617" actId="20577"/>
          <ac:spMkLst>
            <pc:docMk/>
            <pc:sldMk cId="859971673" sldId="264"/>
            <ac:spMk id="2" creationId="{6248C354-9080-AFB6-A3C9-53D1660937AD}"/>
          </ac:spMkLst>
        </pc:spChg>
        <pc:spChg chg="add mod">
          <ac:chgData name="Kuldeep Kaur" userId="0d14644f74b379f1" providerId="LiveId" clId="{A765AA34-4626-4C71-B4EE-F435E207CAA3}" dt="2024-11-12T07:37:30.877" v="3665" actId="1076"/>
          <ac:spMkLst>
            <pc:docMk/>
            <pc:sldMk cId="859971673" sldId="264"/>
            <ac:spMk id="3" creationId="{D5D588B9-067A-E296-F342-BC60F38DF367}"/>
          </ac:spMkLst>
        </pc:spChg>
      </pc:sldChg>
      <pc:sldChg chg="addSp modSp new mod setBg">
        <pc:chgData name="Kuldeep Kaur" userId="0d14644f74b379f1" providerId="LiveId" clId="{A765AA34-4626-4C71-B4EE-F435E207CAA3}" dt="2024-11-12T08:55:49.095" v="5364" actId="207"/>
        <pc:sldMkLst>
          <pc:docMk/>
          <pc:sldMk cId="3885547124" sldId="265"/>
        </pc:sldMkLst>
        <pc:spChg chg="add mod">
          <ac:chgData name="Kuldeep Kaur" userId="0d14644f74b379f1" providerId="LiveId" clId="{A765AA34-4626-4C71-B4EE-F435E207CAA3}" dt="2024-11-12T08:55:06.033" v="5362" actId="14100"/>
          <ac:spMkLst>
            <pc:docMk/>
            <pc:sldMk cId="3885547124" sldId="265"/>
            <ac:spMk id="2" creationId="{06BB82AE-496D-B8AE-C637-1DF142017DDC}"/>
          </ac:spMkLst>
        </pc:spChg>
        <pc:spChg chg="add mod">
          <ac:chgData name="Kuldeep Kaur" userId="0d14644f74b379f1" providerId="LiveId" clId="{A765AA34-4626-4C71-B4EE-F435E207CAA3}" dt="2024-11-12T08:55:49.095" v="5364" actId="207"/>
          <ac:spMkLst>
            <pc:docMk/>
            <pc:sldMk cId="3885547124" sldId="265"/>
            <ac:spMk id="3" creationId="{A4361969-A8E6-5868-3190-FA74A54B7575}"/>
          </ac:spMkLst>
        </pc:spChg>
      </pc:sldChg>
      <pc:sldChg chg="addSp modSp new mod setBg">
        <pc:chgData name="Kuldeep Kaur" userId="0d14644f74b379f1" providerId="LiveId" clId="{A765AA34-4626-4C71-B4EE-F435E207CAA3}" dt="2024-11-12T09:10:24.281" v="6112" actId="207"/>
        <pc:sldMkLst>
          <pc:docMk/>
          <pc:sldMk cId="3163514139" sldId="266"/>
        </pc:sldMkLst>
        <pc:spChg chg="add mod">
          <ac:chgData name="Kuldeep Kaur" userId="0d14644f74b379f1" providerId="LiveId" clId="{A765AA34-4626-4C71-B4EE-F435E207CAA3}" dt="2024-11-12T09:09:25.456" v="6110" actId="20577"/>
          <ac:spMkLst>
            <pc:docMk/>
            <pc:sldMk cId="3163514139" sldId="266"/>
            <ac:spMk id="2" creationId="{36A95433-8489-8DA9-34DE-07BFB28881EE}"/>
          </ac:spMkLst>
        </pc:spChg>
        <pc:spChg chg="add mod">
          <ac:chgData name="Kuldeep Kaur" userId="0d14644f74b379f1" providerId="LiveId" clId="{A765AA34-4626-4C71-B4EE-F435E207CAA3}" dt="2024-11-12T09:10:24.281" v="6112" actId="207"/>
          <ac:spMkLst>
            <pc:docMk/>
            <pc:sldMk cId="3163514139" sldId="266"/>
            <ac:spMk id="3" creationId="{D1FBCF28-61C3-9F57-FE45-3B6E348C3DF2}"/>
          </ac:spMkLst>
        </pc:spChg>
      </pc:sldChg>
      <pc:sldChg chg="addSp modSp new mod setBg">
        <pc:chgData name="Kuldeep Kaur" userId="0d14644f74b379f1" providerId="LiveId" clId="{A765AA34-4626-4C71-B4EE-F435E207CAA3}" dt="2024-11-12T09:26:23.123" v="6708" actId="207"/>
        <pc:sldMkLst>
          <pc:docMk/>
          <pc:sldMk cId="986847281" sldId="267"/>
        </pc:sldMkLst>
        <pc:spChg chg="add mod">
          <ac:chgData name="Kuldeep Kaur" userId="0d14644f74b379f1" providerId="LiveId" clId="{A765AA34-4626-4C71-B4EE-F435E207CAA3}" dt="2024-11-12T09:24:04.920" v="6700" actId="33524"/>
          <ac:spMkLst>
            <pc:docMk/>
            <pc:sldMk cId="986847281" sldId="267"/>
            <ac:spMk id="2" creationId="{D9CC656E-01E9-5901-5EE3-ED55069A4325}"/>
          </ac:spMkLst>
        </pc:spChg>
        <pc:spChg chg="add mod">
          <ac:chgData name="Kuldeep Kaur" userId="0d14644f74b379f1" providerId="LiveId" clId="{A765AA34-4626-4C71-B4EE-F435E207CAA3}" dt="2024-11-12T09:25:17.863" v="6705" actId="1076"/>
          <ac:spMkLst>
            <pc:docMk/>
            <pc:sldMk cId="986847281" sldId="267"/>
            <ac:spMk id="3" creationId="{5400AF00-B595-069F-4BA2-B647FDB762FD}"/>
          </ac:spMkLst>
        </pc:spChg>
        <pc:spChg chg="add mod">
          <ac:chgData name="Kuldeep Kaur" userId="0d14644f74b379f1" providerId="LiveId" clId="{A765AA34-4626-4C71-B4EE-F435E207CAA3}" dt="2024-11-12T09:26:23.123" v="6708" actId="207"/>
          <ac:spMkLst>
            <pc:docMk/>
            <pc:sldMk cId="986847281" sldId="267"/>
            <ac:spMk id="4" creationId="{31BA2445-0B68-F936-C1F4-2893875465AC}"/>
          </ac:spMkLst>
        </pc:spChg>
      </pc:sldChg>
      <pc:sldChg chg="addSp modSp new mod setBg">
        <pc:chgData name="Kuldeep Kaur" userId="0d14644f74b379f1" providerId="LiveId" clId="{A765AA34-4626-4C71-B4EE-F435E207CAA3}" dt="2024-11-12T09:37:03.144" v="7327" actId="33524"/>
        <pc:sldMkLst>
          <pc:docMk/>
          <pc:sldMk cId="978471093" sldId="268"/>
        </pc:sldMkLst>
        <pc:spChg chg="add mod">
          <ac:chgData name="Kuldeep Kaur" userId="0d14644f74b379f1" providerId="LiveId" clId="{A765AA34-4626-4C71-B4EE-F435E207CAA3}" dt="2024-11-12T09:37:03.144" v="7327" actId="33524"/>
          <ac:spMkLst>
            <pc:docMk/>
            <pc:sldMk cId="978471093" sldId="268"/>
            <ac:spMk id="2" creationId="{627321E1-B57B-30FF-5317-D93B7B65AAF6}"/>
          </ac:spMkLst>
        </pc:spChg>
        <pc:spChg chg="add mod">
          <ac:chgData name="Kuldeep Kaur" userId="0d14644f74b379f1" providerId="LiveId" clId="{A765AA34-4626-4C71-B4EE-F435E207CAA3}" dt="2024-11-12T09:36:55.746" v="7326" actId="207"/>
          <ac:spMkLst>
            <pc:docMk/>
            <pc:sldMk cId="978471093" sldId="268"/>
            <ac:spMk id="3" creationId="{73B98F09-E027-F68F-AABB-C5A4663DCFE6}"/>
          </ac:spMkLst>
        </pc:spChg>
      </pc:sldChg>
      <pc:sldChg chg="addSp modSp new mod setBg">
        <pc:chgData name="Kuldeep Kaur" userId="0d14644f74b379f1" providerId="LiveId" clId="{A765AA34-4626-4C71-B4EE-F435E207CAA3}" dt="2024-11-12T09:47:14.877" v="7926" actId="207"/>
        <pc:sldMkLst>
          <pc:docMk/>
          <pc:sldMk cId="1233677043" sldId="269"/>
        </pc:sldMkLst>
        <pc:spChg chg="add mod">
          <ac:chgData name="Kuldeep Kaur" userId="0d14644f74b379f1" providerId="LiveId" clId="{A765AA34-4626-4C71-B4EE-F435E207CAA3}" dt="2024-11-12T09:46:42.407" v="7925" actId="33524"/>
          <ac:spMkLst>
            <pc:docMk/>
            <pc:sldMk cId="1233677043" sldId="269"/>
            <ac:spMk id="2" creationId="{211082F2-0DCB-44FE-DB1E-A70A3B69343E}"/>
          </ac:spMkLst>
        </pc:spChg>
        <pc:spChg chg="add mod">
          <ac:chgData name="Kuldeep Kaur" userId="0d14644f74b379f1" providerId="LiveId" clId="{A765AA34-4626-4C71-B4EE-F435E207CAA3}" dt="2024-11-12T09:47:14.877" v="7926" actId="207"/>
          <ac:spMkLst>
            <pc:docMk/>
            <pc:sldMk cId="1233677043" sldId="269"/>
            <ac:spMk id="3" creationId="{CC79C4DB-6653-A1D7-F4BD-E29FACEC00A9}"/>
          </ac:spMkLst>
        </pc:spChg>
      </pc:sldChg>
      <pc:sldChg chg="addSp modSp new mod setBg">
        <pc:chgData name="Kuldeep Kaur" userId="0d14644f74b379f1" providerId="LiveId" clId="{A765AA34-4626-4C71-B4EE-F435E207CAA3}" dt="2024-11-12T09:59:58.174" v="8702" actId="207"/>
        <pc:sldMkLst>
          <pc:docMk/>
          <pc:sldMk cId="3400299640" sldId="270"/>
        </pc:sldMkLst>
        <pc:spChg chg="add mod">
          <ac:chgData name="Kuldeep Kaur" userId="0d14644f74b379f1" providerId="LiveId" clId="{A765AA34-4626-4C71-B4EE-F435E207CAA3}" dt="2024-11-12T09:58:58.436" v="8699" actId="33524"/>
          <ac:spMkLst>
            <pc:docMk/>
            <pc:sldMk cId="3400299640" sldId="270"/>
            <ac:spMk id="2" creationId="{25122144-91A2-B2E2-49AA-A3FB075FFD6A}"/>
          </ac:spMkLst>
        </pc:spChg>
        <pc:spChg chg="add mod">
          <ac:chgData name="Kuldeep Kaur" userId="0d14644f74b379f1" providerId="LiveId" clId="{A765AA34-4626-4C71-B4EE-F435E207CAA3}" dt="2024-11-12T09:59:58.174" v="8702" actId="207"/>
          <ac:spMkLst>
            <pc:docMk/>
            <pc:sldMk cId="3400299640" sldId="270"/>
            <ac:spMk id="3" creationId="{17EA8095-5B7A-BB4A-77A7-BB9B1ED7410F}"/>
          </ac:spMkLst>
        </pc:spChg>
      </pc:sldChg>
      <pc:sldChg chg="addSp modSp new mod setBg">
        <pc:chgData name="Kuldeep Kaur" userId="0d14644f74b379f1" providerId="LiveId" clId="{A765AA34-4626-4C71-B4EE-F435E207CAA3}" dt="2024-11-12T10:04:26.522" v="8769" actId="14100"/>
        <pc:sldMkLst>
          <pc:docMk/>
          <pc:sldMk cId="2845153060" sldId="271"/>
        </pc:sldMkLst>
        <pc:spChg chg="add mod">
          <ac:chgData name="Kuldeep Kaur" userId="0d14644f74b379f1" providerId="LiveId" clId="{A765AA34-4626-4C71-B4EE-F435E207CAA3}" dt="2024-11-12T10:03:49.015" v="8764" actId="1076"/>
          <ac:spMkLst>
            <pc:docMk/>
            <pc:sldMk cId="2845153060" sldId="271"/>
            <ac:spMk id="2" creationId="{A6AD8794-4114-4D91-DB8B-5AF64763D1A5}"/>
          </ac:spMkLst>
        </pc:spChg>
        <pc:spChg chg="add mod">
          <ac:chgData name="Kuldeep Kaur" userId="0d14644f74b379f1" providerId="LiveId" clId="{A765AA34-4626-4C71-B4EE-F435E207CAA3}" dt="2024-11-12T10:04:26.522" v="8769" actId="14100"/>
          <ac:spMkLst>
            <pc:docMk/>
            <pc:sldMk cId="2845153060" sldId="271"/>
            <ac:spMk id="3" creationId="{73B0298B-0F19-3F9C-0923-13A8C7C2A6D4}"/>
          </ac:spMkLst>
        </pc:spChg>
      </pc:sldChg>
      <pc:sldChg chg="addSp modSp new mod setBg">
        <pc:chgData name="Kuldeep Kaur" userId="0d14644f74b379f1" providerId="LiveId" clId="{A765AA34-4626-4C71-B4EE-F435E207CAA3}" dt="2024-11-12T10:08:24.730" v="8824" actId="14100"/>
        <pc:sldMkLst>
          <pc:docMk/>
          <pc:sldMk cId="1859562811" sldId="272"/>
        </pc:sldMkLst>
        <pc:spChg chg="add mod">
          <ac:chgData name="Kuldeep Kaur" userId="0d14644f74b379f1" providerId="LiveId" clId="{A765AA34-4626-4C71-B4EE-F435E207CAA3}" dt="2024-11-12T10:07:22.717" v="8820" actId="1076"/>
          <ac:spMkLst>
            <pc:docMk/>
            <pc:sldMk cId="1859562811" sldId="272"/>
            <ac:spMk id="2" creationId="{0E22E987-B6F9-DB0B-EB20-5AB49171C2A1}"/>
          </ac:spMkLst>
        </pc:spChg>
        <pc:spChg chg="add mod">
          <ac:chgData name="Kuldeep Kaur" userId="0d14644f74b379f1" providerId="LiveId" clId="{A765AA34-4626-4C71-B4EE-F435E207CAA3}" dt="2024-11-12T10:08:24.730" v="8824" actId="14100"/>
          <ac:spMkLst>
            <pc:docMk/>
            <pc:sldMk cId="1859562811" sldId="272"/>
            <ac:spMk id="3" creationId="{AB290936-D655-C9D9-0C4B-8498D37DA2B9}"/>
          </ac:spMkLst>
        </pc:spChg>
      </pc:sldChg>
      <pc:sldChg chg="addSp delSp modSp new mod setBg">
        <pc:chgData name="Kuldeep Kaur" userId="0d14644f74b379f1" providerId="LiveId" clId="{A765AA34-4626-4C71-B4EE-F435E207CAA3}" dt="2024-11-12T10:10:34.249" v="8835"/>
        <pc:sldMkLst>
          <pc:docMk/>
          <pc:sldMk cId="2575965430" sldId="273"/>
        </pc:sldMkLst>
        <pc:spChg chg="add del mod">
          <ac:chgData name="Kuldeep Kaur" userId="0d14644f74b379f1" providerId="LiveId" clId="{A765AA34-4626-4C71-B4EE-F435E207CAA3}" dt="2024-11-12T10:09:09.654" v="8832" actId="21"/>
          <ac:spMkLst>
            <pc:docMk/>
            <pc:sldMk cId="2575965430" sldId="273"/>
            <ac:spMk id="2" creationId="{B7B30C16-059A-5599-8302-263CD5CDA9A2}"/>
          </ac:spMkLst>
        </pc:spChg>
      </pc:sldChg>
      <pc:sldChg chg="addSp modSp new mod setBg">
        <pc:chgData name="Kuldeep Kaur" userId="0d14644f74b379f1" providerId="LiveId" clId="{A765AA34-4626-4C71-B4EE-F435E207CAA3}" dt="2024-11-12T10:18:29.602" v="9330" actId="207"/>
        <pc:sldMkLst>
          <pc:docMk/>
          <pc:sldMk cId="910217146" sldId="274"/>
        </pc:sldMkLst>
        <pc:spChg chg="add mod">
          <ac:chgData name="Kuldeep Kaur" userId="0d14644f74b379f1" providerId="LiveId" clId="{A765AA34-4626-4C71-B4EE-F435E207CAA3}" dt="2024-11-12T10:17:47.480" v="9327" actId="1076"/>
          <ac:spMkLst>
            <pc:docMk/>
            <pc:sldMk cId="910217146" sldId="274"/>
            <ac:spMk id="2" creationId="{3DFAE92E-0F42-8057-5F60-73E26CA959B0}"/>
          </ac:spMkLst>
        </pc:spChg>
        <pc:spChg chg="add mod">
          <ac:chgData name="Kuldeep Kaur" userId="0d14644f74b379f1" providerId="LiveId" clId="{A765AA34-4626-4C71-B4EE-F435E207CAA3}" dt="2024-11-12T10:18:29.602" v="9330" actId="207"/>
          <ac:spMkLst>
            <pc:docMk/>
            <pc:sldMk cId="910217146" sldId="274"/>
            <ac:spMk id="3" creationId="{BB841714-3CD0-37AA-BA03-4190DA5540CA}"/>
          </ac:spMkLst>
        </pc:spChg>
      </pc:sldChg>
      <pc:sldChg chg="new setBg">
        <pc:chgData name="Kuldeep Kaur" userId="0d14644f74b379f1" providerId="LiveId" clId="{A765AA34-4626-4C71-B4EE-F435E207CAA3}" dt="2024-11-12T10:19:19.756" v="9334"/>
        <pc:sldMkLst>
          <pc:docMk/>
          <pc:sldMk cId="3885096987" sldId="275"/>
        </pc:sldMkLst>
      </pc:sldChg>
      <pc:sldChg chg="addSp modSp new mod setBg">
        <pc:chgData name="Kuldeep Kaur" userId="0d14644f74b379f1" providerId="LiveId" clId="{A765AA34-4626-4C71-B4EE-F435E207CAA3}" dt="2024-11-12T10:25:06.739" v="9600" actId="1076"/>
        <pc:sldMkLst>
          <pc:docMk/>
          <pc:sldMk cId="1257606897" sldId="276"/>
        </pc:sldMkLst>
        <pc:spChg chg="add mod">
          <ac:chgData name="Kuldeep Kaur" userId="0d14644f74b379f1" providerId="LiveId" clId="{A765AA34-4626-4C71-B4EE-F435E207CAA3}" dt="2024-11-12T10:25:06.739" v="9600" actId="1076"/>
          <ac:spMkLst>
            <pc:docMk/>
            <pc:sldMk cId="1257606897" sldId="276"/>
            <ac:spMk id="2" creationId="{124AB97E-B864-2DB7-CF72-93FC640563BD}"/>
          </ac:spMkLst>
        </pc:spChg>
      </pc:sldChg>
      <pc:sldChg chg="addSp new mod setBg">
        <pc:chgData name="Kuldeep Kaur" userId="0d14644f74b379f1" providerId="LiveId" clId="{A765AA34-4626-4C71-B4EE-F435E207CAA3}" dt="2024-11-12T16:51:11.838" v="9603" actId="22"/>
        <pc:sldMkLst>
          <pc:docMk/>
          <pc:sldMk cId="1087866705" sldId="277"/>
        </pc:sldMkLst>
        <pc:picChg chg="add">
          <ac:chgData name="Kuldeep Kaur" userId="0d14644f74b379f1" providerId="LiveId" clId="{A765AA34-4626-4C71-B4EE-F435E207CAA3}" dt="2024-11-12T16:51:11.838" v="9603" actId="22"/>
          <ac:picMkLst>
            <pc:docMk/>
            <pc:sldMk cId="1087866705" sldId="277"/>
            <ac:picMk id="3" creationId="{24196280-D6A7-9E20-9D3B-EBE342D5C27A}"/>
          </ac:picMkLst>
        </pc:picChg>
      </pc:sldChg>
      <pc:sldChg chg="addSp new mod">
        <pc:chgData name="Kuldeep Kaur" userId="0d14644f74b379f1" providerId="LiveId" clId="{A765AA34-4626-4C71-B4EE-F435E207CAA3}" dt="2024-11-12T16:51:48.616" v="9605" actId="22"/>
        <pc:sldMkLst>
          <pc:docMk/>
          <pc:sldMk cId="2670607627" sldId="278"/>
        </pc:sldMkLst>
        <pc:picChg chg="add">
          <ac:chgData name="Kuldeep Kaur" userId="0d14644f74b379f1" providerId="LiveId" clId="{A765AA34-4626-4C71-B4EE-F435E207CAA3}" dt="2024-11-12T16:51:48.616" v="9605" actId="22"/>
          <ac:picMkLst>
            <pc:docMk/>
            <pc:sldMk cId="2670607627" sldId="278"/>
            <ac:picMk id="3" creationId="{AA9EEEEC-0AB2-7208-F693-61FAD08E505F}"/>
          </ac:picMkLst>
        </pc:picChg>
      </pc:sldChg>
      <pc:sldChg chg="addSp new mod">
        <pc:chgData name="Kuldeep Kaur" userId="0d14644f74b379f1" providerId="LiveId" clId="{A765AA34-4626-4C71-B4EE-F435E207CAA3}" dt="2024-11-12T16:52:31.417" v="9607" actId="22"/>
        <pc:sldMkLst>
          <pc:docMk/>
          <pc:sldMk cId="1442693671" sldId="279"/>
        </pc:sldMkLst>
        <pc:picChg chg="add">
          <ac:chgData name="Kuldeep Kaur" userId="0d14644f74b379f1" providerId="LiveId" clId="{A765AA34-4626-4C71-B4EE-F435E207CAA3}" dt="2024-11-12T16:52:31.417" v="9607" actId="22"/>
          <ac:picMkLst>
            <pc:docMk/>
            <pc:sldMk cId="1442693671" sldId="279"/>
            <ac:picMk id="3" creationId="{CA58BDBB-B296-9AF1-5B0B-E92C6869CE68}"/>
          </ac:picMkLst>
        </pc:picChg>
      </pc:sldChg>
      <pc:sldChg chg="addSp new mod">
        <pc:chgData name="Kuldeep Kaur" userId="0d14644f74b379f1" providerId="LiveId" clId="{A765AA34-4626-4C71-B4EE-F435E207CAA3}" dt="2024-11-12T16:56:11.176" v="9609" actId="22"/>
        <pc:sldMkLst>
          <pc:docMk/>
          <pc:sldMk cId="801759703" sldId="280"/>
        </pc:sldMkLst>
        <pc:picChg chg="add">
          <ac:chgData name="Kuldeep Kaur" userId="0d14644f74b379f1" providerId="LiveId" clId="{A765AA34-4626-4C71-B4EE-F435E207CAA3}" dt="2024-11-12T16:56:11.176" v="9609" actId="22"/>
          <ac:picMkLst>
            <pc:docMk/>
            <pc:sldMk cId="801759703" sldId="280"/>
            <ac:picMk id="3" creationId="{A52CE1B3-4A44-09BA-A9C6-AC6DB32E4D32}"/>
          </ac:picMkLst>
        </pc:picChg>
      </pc:sldChg>
      <pc:sldChg chg="addSp new mod">
        <pc:chgData name="Kuldeep Kaur" userId="0d14644f74b379f1" providerId="LiveId" clId="{A765AA34-4626-4C71-B4EE-F435E207CAA3}" dt="2024-11-12T17:04:14.273" v="9611" actId="22"/>
        <pc:sldMkLst>
          <pc:docMk/>
          <pc:sldMk cId="688582241" sldId="281"/>
        </pc:sldMkLst>
        <pc:picChg chg="add">
          <ac:chgData name="Kuldeep Kaur" userId="0d14644f74b379f1" providerId="LiveId" clId="{A765AA34-4626-4C71-B4EE-F435E207CAA3}" dt="2024-11-12T17:04:14.273" v="9611" actId="22"/>
          <ac:picMkLst>
            <pc:docMk/>
            <pc:sldMk cId="688582241" sldId="281"/>
            <ac:picMk id="3" creationId="{400EE7F6-58C4-C819-6E07-3C490EE4F6E2}"/>
          </ac:picMkLst>
        </pc:picChg>
      </pc:sldChg>
      <pc:sldChg chg="addSp new mod">
        <pc:chgData name="Kuldeep Kaur" userId="0d14644f74b379f1" providerId="LiveId" clId="{A765AA34-4626-4C71-B4EE-F435E207CAA3}" dt="2024-11-12T17:05:32.557" v="9613" actId="22"/>
        <pc:sldMkLst>
          <pc:docMk/>
          <pc:sldMk cId="3550130413" sldId="282"/>
        </pc:sldMkLst>
        <pc:picChg chg="add">
          <ac:chgData name="Kuldeep Kaur" userId="0d14644f74b379f1" providerId="LiveId" clId="{A765AA34-4626-4C71-B4EE-F435E207CAA3}" dt="2024-11-12T17:05:32.557" v="9613" actId="22"/>
          <ac:picMkLst>
            <pc:docMk/>
            <pc:sldMk cId="3550130413" sldId="282"/>
            <ac:picMk id="3" creationId="{C38B12B4-5163-87CC-DEDC-7C2C4357815A}"/>
          </ac:picMkLst>
        </pc:picChg>
      </pc:sldChg>
      <pc:sldChg chg="addSp new mod">
        <pc:chgData name="Kuldeep Kaur" userId="0d14644f74b379f1" providerId="LiveId" clId="{A765AA34-4626-4C71-B4EE-F435E207CAA3}" dt="2024-11-12T17:09:32.420" v="9615" actId="22"/>
        <pc:sldMkLst>
          <pc:docMk/>
          <pc:sldMk cId="3191274916" sldId="283"/>
        </pc:sldMkLst>
        <pc:picChg chg="add">
          <ac:chgData name="Kuldeep Kaur" userId="0d14644f74b379f1" providerId="LiveId" clId="{A765AA34-4626-4C71-B4EE-F435E207CAA3}" dt="2024-11-12T17:09:32.420" v="9615" actId="22"/>
          <ac:picMkLst>
            <pc:docMk/>
            <pc:sldMk cId="3191274916" sldId="283"/>
            <ac:picMk id="3" creationId="{3EC920A4-3D3A-7D95-A23A-E8E44FACA336}"/>
          </ac:picMkLst>
        </pc:picChg>
      </pc:sldChg>
      <pc:sldChg chg="addSp new mod">
        <pc:chgData name="Kuldeep Kaur" userId="0d14644f74b379f1" providerId="LiveId" clId="{A765AA34-4626-4C71-B4EE-F435E207CAA3}" dt="2024-11-12T17:10:47.809" v="9617" actId="22"/>
        <pc:sldMkLst>
          <pc:docMk/>
          <pc:sldMk cId="2639673196" sldId="284"/>
        </pc:sldMkLst>
        <pc:picChg chg="add">
          <ac:chgData name="Kuldeep Kaur" userId="0d14644f74b379f1" providerId="LiveId" clId="{A765AA34-4626-4C71-B4EE-F435E207CAA3}" dt="2024-11-12T17:10:47.809" v="9617" actId="22"/>
          <ac:picMkLst>
            <pc:docMk/>
            <pc:sldMk cId="2639673196" sldId="284"/>
            <ac:picMk id="3" creationId="{6BBEABAF-B480-AF20-70FE-AF210F48B7EA}"/>
          </ac:picMkLst>
        </pc:picChg>
      </pc:sldChg>
      <pc:sldChg chg="addSp new mod">
        <pc:chgData name="Kuldeep Kaur" userId="0d14644f74b379f1" providerId="LiveId" clId="{A765AA34-4626-4C71-B4EE-F435E207CAA3}" dt="2024-11-12T20:27:12.942" v="9619" actId="22"/>
        <pc:sldMkLst>
          <pc:docMk/>
          <pc:sldMk cId="2269760353" sldId="285"/>
        </pc:sldMkLst>
        <pc:picChg chg="add">
          <ac:chgData name="Kuldeep Kaur" userId="0d14644f74b379f1" providerId="LiveId" clId="{A765AA34-4626-4C71-B4EE-F435E207CAA3}" dt="2024-11-12T20:27:12.942" v="9619" actId="22"/>
          <ac:picMkLst>
            <pc:docMk/>
            <pc:sldMk cId="2269760353" sldId="285"/>
            <ac:picMk id="3" creationId="{8AD704B5-A76F-1334-539D-CD60D55FEC4E}"/>
          </ac:picMkLst>
        </pc:picChg>
      </pc:sldChg>
      <pc:sldChg chg="addSp new mod">
        <pc:chgData name="Kuldeep Kaur" userId="0d14644f74b379f1" providerId="LiveId" clId="{A765AA34-4626-4C71-B4EE-F435E207CAA3}" dt="2024-11-12T20:53:59.219" v="9621" actId="22"/>
        <pc:sldMkLst>
          <pc:docMk/>
          <pc:sldMk cId="3458556343" sldId="286"/>
        </pc:sldMkLst>
        <pc:picChg chg="add">
          <ac:chgData name="Kuldeep Kaur" userId="0d14644f74b379f1" providerId="LiveId" clId="{A765AA34-4626-4C71-B4EE-F435E207CAA3}" dt="2024-11-12T20:53:59.219" v="9621" actId="22"/>
          <ac:picMkLst>
            <pc:docMk/>
            <pc:sldMk cId="3458556343" sldId="286"/>
            <ac:picMk id="3" creationId="{19CB9B55-2825-7CCB-2AAE-4DCCF2878D4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27132-0366-45CC-9DE5-DB572DAEFCEB}" type="datetimeFigureOut">
              <a:rPr lang="en-IN" smtClean="0"/>
              <a:t>12-11-2024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F8A9FB-6D8C-455D-B860-E0565288F6FD}" type="slidenum">
              <a:rPr lang="en-IN" smtClean="0"/>
              <a:t>‹#›</a:t>
            </a:fld>
            <a:endParaRPr lang="en-IN"/>
          </a:p>
        </p:txBody>
      </p:sp>
    </p:spTree>
    <p:extLst>
      <p:ext uri="{BB962C8B-B14F-4D97-AF65-F5344CB8AC3E}">
        <p14:creationId xmlns:p14="http://schemas.microsoft.com/office/powerpoint/2010/main" val="1247602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8436-F786-DCDA-2CF4-22E8957CB1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B9279C6-C8A7-CE6F-37B8-EE8AADCF9A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1AE1418-73B2-32BE-16EA-897505B84EA4}"/>
              </a:ext>
            </a:extLst>
          </p:cNvPr>
          <p:cNvSpPr>
            <a:spLocks noGrp="1"/>
          </p:cNvSpPr>
          <p:nvPr>
            <p:ph type="dt" sz="half" idx="10"/>
          </p:nvPr>
        </p:nvSpPr>
        <p:spPr/>
        <p:txBody>
          <a:bodyPr/>
          <a:lstStyle/>
          <a:p>
            <a:fld id="{E56DEBFB-7B75-4635-A647-A2C314672D80}" type="datetimeFigureOut">
              <a:rPr lang="en-IN" smtClean="0"/>
              <a:t>12-11-2024</a:t>
            </a:fld>
            <a:endParaRPr lang="en-IN"/>
          </a:p>
        </p:txBody>
      </p:sp>
      <p:sp>
        <p:nvSpPr>
          <p:cNvPr id="5" name="Footer Placeholder 4">
            <a:extLst>
              <a:ext uri="{FF2B5EF4-FFF2-40B4-BE49-F238E27FC236}">
                <a16:creationId xmlns:a16="http://schemas.microsoft.com/office/drawing/2014/main" id="{797EECA4-DE51-3315-5C76-554F37835C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D7E665-546A-84E5-8B05-F52F1777EFAC}"/>
              </a:ext>
            </a:extLst>
          </p:cNvPr>
          <p:cNvSpPr>
            <a:spLocks noGrp="1"/>
          </p:cNvSpPr>
          <p:nvPr>
            <p:ph type="sldNum" sz="quarter" idx="12"/>
          </p:nvPr>
        </p:nvSpPr>
        <p:spPr/>
        <p:txBody>
          <a:bodyPr/>
          <a:lstStyle/>
          <a:p>
            <a:fld id="{18A18551-9D13-4A7E-8BB6-50736E4489EE}" type="slidenum">
              <a:rPr lang="en-IN" smtClean="0"/>
              <a:t>‹#›</a:t>
            </a:fld>
            <a:endParaRPr lang="en-IN"/>
          </a:p>
        </p:txBody>
      </p:sp>
    </p:spTree>
    <p:extLst>
      <p:ext uri="{BB962C8B-B14F-4D97-AF65-F5344CB8AC3E}">
        <p14:creationId xmlns:p14="http://schemas.microsoft.com/office/powerpoint/2010/main" val="2478858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85E41-3423-758B-372F-5E88409D950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BBF1A74-20CC-3784-ADB6-8C3B995ABD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E379F1-12AB-89D1-8BCC-1D40F22CCE78}"/>
              </a:ext>
            </a:extLst>
          </p:cNvPr>
          <p:cNvSpPr>
            <a:spLocks noGrp="1"/>
          </p:cNvSpPr>
          <p:nvPr>
            <p:ph type="dt" sz="half" idx="10"/>
          </p:nvPr>
        </p:nvSpPr>
        <p:spPr/>
        <p:txBody>
          <a:bodyPr/>
          <a:lstStyle/>
          <a:p>
            <a:fld id="{E56DEBFB-7B75-4635-A647-A2C314672D80}" type="datetimeFigureOut">
              <a:rPr lang="en-IN" smtClean="0"/>
              <a:t>12-11-2024</a:t>
            </a:fld>
            <a:endParaRPr lang="en-IN"/>
          </a:p>
        </p:txBody>
      </p:sp>
      <p:sp>
        <p:nvSpPr>
          <p:cNvPr id="5" name="Footer Placeholder 4">
            <a:extLst>
              <a:ext uri="{FF2B5EF4-FFF2-40B4-BE49-F238E27FC236}">
                <a16:creationId xmlns:a16="http://schemas.microsoft.com/office/drawing/2014/main" id="{098F72B2-2BDF-AEE1-4E26-063FC84627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1A7563-A6BB-C5DC-9322-3F4E0FF8D107}"/>
              </a:ext>
            </a:extLst>
          </p:cNvPr>
          <p:cNvSpPr>
            <a:spLocks noGrp="1"/>
          </p:cNvSpPr>
          <p:nvPr>
            <p:ph type="sldNum" sz="quarter" idx="12"/>
          </p:nvPr>
        </p:nvSpPr>
        <p:spPr/>
        <p:txBody>
          <a:bodyPr/>
          <a:lstStyle/>
          <a:p>
            <a:fld id="{18A18551-9D13-4A7E-8BB6-50736E4489EE}" type="slidenum">
              <a:rPr lang="en-IN" smtClean="0"/>
              <a:t>‹#›</a:t>
            </a:fld>
            <a:endParaRPr lang="en-IN"/>
          </a:p>
        </p:txBody>
      </p:sp>
    </p:spTree>
    <p:extLst>
      <p:ext uri="{BB962C8B-B14F-4D97-AF65-F5344CB8AC3E}">
        <p14:creationId xmlns:p14="http://schemas.microsoft.com/office/powerpoint/2010/main" val="944602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3828B1-E4F2-6143-71F5-7CD243AE706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D41C5BF-A6F1-E70B-987E-27B2899521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66F9DD-199F-293F-A81A-A2B5143DAD1C}"/>
              </a:ext>
            </a:extLst>
          </p:cNvPr>
          <p:cNvSpPr>
            <a:spLocks noGrp="1"/>
          </p:cNvSpPr>
          <p:nvPr>
            <p:ph type="dt" sz="half" idx="10"/>
          </p:nvPr>
        </p:nvSpPr>
        <p:spPr/>
        <p:txBody>
          <a:bodyPr/>
          <a:lstStyle/>
          <a:p>
            <a:fld id="{E56DEBFB-7B75-4635-A647-A2C314672D80}" type="datetimeFigureOut">
              <a:rPr lang="en-IN" smtClean="0"/>
              <a:t>12-11-2024</a:t>
            </a:fld>
            <a:endParaRPr lang="en-IN"/>
          </a:p>
        </p:txBody>
      </p:sp>
      <p:sp>
        <p:nvSpPr>
          <p:cNvPr id="5" name="Footer Placeholder 4">
            <a:extLst>
              <a:ext uri="{FF2B5EF4-FFF2-40B4-BE49-F238E27FC236}">
                <a16:creationId xmlns:a16="http://schemas.microsoft.com/office/drawing/2014/main" id="{C1680076-8C14-C3E3-9924-E5D209DEE1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2A0611-C62C-072C-4B95-EE03C03DFBCC}"/>
              </a:ext>
            </a:extLst>
          </p:cNvPr>
          <p:cNvSpPr>
            <a:spLocks noGrp="1"/>
          </p:cNvSpPr>
          <p:nvPr>
            <p:ph type="sldNum" sz="quarter" idx="12"/>
          </p:nvPr>
        </p:nvSpPr>
        <p:spPr/>
        <p:txBody>
          <a:bodyPr/>
          <a:lstStyle/>
          <a:p>
            <a:fld id="{18A18551-9D13-4A7E-8BB6-50736E4489EE}" type="slidenum">
              <a:rPr lang="en-IN" smtClean="0"/>
              <a:t>‹#›</a:t>
            </a:fld>
            <a:endParaRPr lang="en-IN"/>
          </a:p>
        </p:txBody>
      </p:sp>
    </p:spTree>
    <p:extLst>
      <p:ext uri="{BB962C8B-B14F-4D97-AF65-F5344CB8AC3E}">
        <p14:creationId xmlns:p14="http://schemas.microsoft.com/office/powerpoint/2010/main" val="4003490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01130-F27D-9717-1BB5-E54DBA0F22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69B9D1-FE13-33E2-4C51-7DC2D9AC01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064544-A223-7A1F-497D-D31691376133}"/>
              </a:ext>
            </a:extLst>
          </p:cNvPr>
          <p:cNvSpPr>
            <a:spLocks noGrp="1"/>
          </p:cNvSpPr>
          <p:nvPr>
            <p:ph type="dt" sz="half" idx="10"/>
          </p:nvPr>
        </p:nvSpPr>
        <p:spPr/>
        <p:txBody>
          <a:bodyPr/>
          <a:lstStyle/>
          <a:p>
            <a:fld id="{E56DEBFB-7B75-4635-A647-A2C314672D80}" type="datetimeFigureOut">
              <a:rPr lang="en-IN" smtClean="0"/>
              <a:t>12-11-2024</a:t>
            </a:fld>
            <a:endParaRPr lang="en-IN"/>
          </a:p>
        </p:txBody>
      </p:sp>
      <p:sp>
        <p:nvSpPr>
          <p:cNvPr id="5" name="Footer Placeholder 4">
            <a:extLst>
              <a:ext uri="{FF2B5EF4-FFF2-40B4-BE49-F238E27FC236}">
                <a16:creationId xmlns:a16="http://schemas.microsoft.com/office/drawing/2014/main" id="{E8F246DE-5EAE-195D-D569-807C2BEB84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3AAD1E-0711-F905-EE35-8667D86C5703}"/>
              </a:ext>
            </a:extLst>
          </p:cNvPr>
          <p:cNvSpPr>
            <a:spLocks noGrp="1"/>
          </p:cNvSpPr>
          <p:nvPr>
            <p:ph type="sldNum" sz="quarter" idx="12"/>
          </p:nvPr>
        </p:nvSpPr>
        <p:spPr/>
        <p:txBody>
          <a:bodyPr/>
          <a:lstStyle/>
          <a:p>
            <a:fld id="{18A18551-9D13-4A7E-8BB6-50736E4489EE}" type="slidenum">
              <a:rPr lang="en-IN" smtClean="0"/>
              <a:t>‹#›</a:t>
            </a:fld>
            <a:endParaRPr lang="en-IN"/>
          </a:p>
        </p:txBody>
      </p:sp>
    </p:spTree>
    <p:extLst>
      <p:ext uri="{BB962C8B-B14F-4D97-AF65-F5344CB8AC3E}">
        <p14:creationId xmlns:p14="http://schemas.microsoft.com/office/powerpoint/2010/main" val="192924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99E35-7329-C8B6-0ACF-1F58B5A7AE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DC496DF-2668-8B6C-EC0A-171EC65C15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8ED81B-2B3A-80E5-A8A3-D6393F4212D6}"/>
              </a:ext>
            </a:extLst>
          </p:cNvPr>
          <p:cNvSpPr>
            <a:spLocks noGrp="1"/>
          </p:cNvSpPr>
          <p:nvPr>
            <p:ph type="dt" sz="half" idx="10"/>
          </p:nvPr>
        </p:nvSpPr>
        <p:spPr/>
        <p:txBody>
          <a:bodyPr/>
          <a:lstStyle/>
          <a:p>
            <a:fld id="{E56DEBFB-7B75-4635-A647-A2C314672D80}" type="datetimeFigureOut">
              <a:rPr lang="en-IN" smtClean="0"/>
              <a:t>12-11-2024</a:t>
            </a:fld>
            <a:endParaRPr lang="en-IN"/>
          </a:p>
        </p:txBody>
      </p:sp>
      <p:sp>
        <p:nvSpPr>
          <p:cNvPr id="5" name="Footer Placeholder 4">
            <a:extLst>
              <a:ext uri="{FF2B5EF4-FFF2-40B4-BE49-F238E27FC236}">
                <a16:creationId xmlns:a16="http://schemas.microsoft.com/office/drawing/2014/main" id="{CA190B24-AB32-540A-B3D3-112C128281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B599FE-81A5-F441-1C29-5C5EC6AD5E1A}"/>
              </a:ext>
            </a:extLst>
          </p:cNvPr>
          <p:cNvSpPr>
            <a:spLocks noGrp="1"/>
          </p:cNvSpPr>
          <p:nvPr>
            <p:ph type="sldNum" sz="quarter" idx="12"/>
          </p:nvPr>
        </p:nvSpPr>
        <p:spPr/>
        <p:txBody>
          <a:bodyPr/>
          <a:lstStyle/>
          <a:p>
            <a:fld id="{18A18551-9D13-4A7E-8BB6-50736E4489EE}" type="slidenum">
              <a:rPr lang="en-IN" smtClean="0"/>
              <a:t>‹#›</a:t>
            </a:fld>
            <a:endParaRPr lang="en-IN"/>
          </a:p>
        </p:txBody>
      </p:sp>
    </p:spTree>
    <p:extLst>
      <p:ext uri="{BB962C8B-B14F-4D97-AF65-F5344CB8AC3E}">
        <p14:creationId xmlns:p14="http://schemas.microsoft.com/office/powerpoint/2010/main" val="2145484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905D1-252D-EC28-57A9-19C87C9E5B7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C80857-9B6D-C3CB-FE61-CE9A338ED6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9A41C0E-4DB2-8185-69DD-32D0E11CF8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4635767-9424-3F5A-24DC-32134D60CE3E}"/>
              </a:ext>
            </a:extLst>
          </p:cNvPr>
          <p:cNvSpPr>
            <a:spLocks noGrp="1"/>
          </p:cNvSpPr>
          <p:nvPr>
            <p:ph type="dt" sz="half" idx="10"/>
          </p:nvPr>
        </p:nvSpPr>
        <p:spPr/>
        <p:txBody>
          <a:bodyPr/>
          <a:lstStyle/>
          <a:p>
            <a:fld id="{E56DEBFB-7B75-4635-A647-A2C314672D80}" type="datetimeFigureOut">
              <a:rPr lang="en-IN" smtClean="0"/>
              <a:t>12-11-2024</a:t>
            </a:fld>
            <a:endParaRPr lang="en-IN"/>
          </a:p>
        </p:txBody>
      </p:sp>
      <p:sp>
        <p:nvSpPr>
          <p:cNvPr id="6" name="Footer Placeholder 5">
            <a:extLst>
              <a:ext uri="{FF2B5EF4-FFF2-40B4-BE49-F238E27FC236}">
                <a16:creationId xmlns:a16="http://schemas.microsoft.com/office/drawing/2014/main" id="{2D117A67-B0FB-8FBC-5562-DA5182A1E4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B3CC61B-9752-9688-E91A-ADF2C9E5E10D}"/>
              </a:ext>
            </a:extLst>
          </p:cNvPr>
          <p:cNvSpPr>
            <a:spLocks noGrp="1"/>
          </p:cNvSpPr>
          <p:nvPr>
            <p:ph type="sldNum" sz="quarter" idx="12"/>
          </p:nvPr>
        </p:nvSpPr>
        <p:spPr/>
        <p:txBody>
          <a:bodyPr/>
          <a:lstStyle/>
          <a:p>
            <a:fld id="{18A18551-9D13-4A7E-8BB6-50736E4489EE}" type="slidenum">
              <a:rPr lang="en-IN" smtClean="0"/>
              <a:t>‹#›</a:t>
            </a:fld>
            <a:endParaRPr lang="en-IN"/>
          </a:p>
        </p:txBody>
      </p:sp>
    </p:spTree>
    <p:extLst>
      <p:ext uri="{BB962C8B-B14F-4D97-AF65-F5344CB8AC3E}">
        <p14:creationId xmlns:p14="http://schemas.microsoft.com/office/powerpoint/2010/main" val="330516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62A1F-57AC-DF28-55CE-CEB1DF4DCDC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0B53CE5-E812-5392-FF5B-E8D5F05B04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6032E3-544E-A04D-2760-53252F753B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49D53EC-C50E-EAF3-6774-7A0531DE74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BE1247-4FAA-340A-19C3-AAFDB365D2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98DF78F-00B5-DA1A-3162-103C6042C039}"/>
              </a:ext>
            </a:extLst>
          </p:cNvPr>
          <p:cNvSpPr>
            <a:spLocks noGrp="1"/>
          </p:cNvSpPr>
          <p:nvPr>
            <p:ph type="dt" sz="half" idx="10"/>
          </p:nvPr>
        </p:nvSpPr>
        <p:spPr/>
        <p:txBody>
          <a:bodyPr/>
          <a:lstStyle/>
          <a:p>
            <a:fld id="{E56DEBFB-7B75-4635-A647-A2C314672D80}" type="datetimeFigureOut">
              <a:rPr lang="en-IN" smtClean="0"/>
              <a:t>12-11-2024</a:t>
            </a:fld>
            <a:endParaRPr lang="en-IN"/>
          </a:p>
        </p:txBody>
      </p:sp>
      <p:sp>
        <p:nvSpPr>
          <p:cNvPr id="8" name="Footer Placeholder 7">
            <a:extLst>
              <a:ext uri="{FF2B5EF4-FFF2-40B4-BE49-F238E27FC236}">
                <a16:creationId xmlns:a16="http://schemas.microsoft.com/office/drawing/2014/main" id="{F114E283-7CE8-819B-8E25-8064BBA78C5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1D66AB8-1DED-5982-5956-D7C8859C822F}"/>
              </a:ext>
            </a:extLst>
          </p:cNvPr>
          <p:cNvSpPr>
            <a:spLocks noGrp="1"/>
          </p:cNvSpPr>
          <p:nvPr>
            <p:ph type="sldNum" sz="quarter" idx="12"/>
          </p:nvPr>
        </p:nvSpPr>
        <p:spPr/>
        <p:txBody>
          <a:bodyPr/>
          <a:lstStyle/>
          <a:p>
            <a:fld id="{18A18551-9D13-4A7E-8BB6-50736E4489EE}" type="slidenum">
              <a:rPr lang="en-IN" smtClean="0"/>
              <a:t>‹#›</a:t>
            </a:fld>
            <a:endParaRPr lang="en-IN"/>
          </a:p>
        </p:txBody>
      </p:sp>
    </p:spTree>
    <p:extLst>
      <p:ext uri="{BB962C8B-B14F-4D97-AF65-F5344CB8AC3E}">
        <p14:creationId xmlns:p14="http://schemas.microsoft.com/office/powerpoint/2010/main" val="3228078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4E27D-83D2-06D5-EFA4-DC424BFBA07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BA6CAE1-8ED0-3FFA-C37C-9277AD894D55}"/>
              </a:ext>
            </a:extLst>
          </p:cNvPr>
          <p:cNvSpPr>
            <a:spLocks noGrp="1"/>
          </p:cNvSpPr>
          <p:nvPr>
            <p:ph type="dt" sz="half" idx="10"/>
          </p:nvPr>
        </p:nvSpPr>
        <p:spPr/>
        <p:txBody>
          <a:bodyPr/>
          <a:lstStyle/>
          <a:p>
            <a:fld id="{E56DEBFB-7B75-4635-A647-A2C314672D80}" type="datetimeFigureOut">
              <a:rPr lang="en-IN" smtClean="0"/>
              <a:t>12-11-2024</a:t>
            </a:fld>
            <a:endParaRPr lang="en-IN"/>
          </a:p>
        </p:txBody>
      </p:sp>
      <p:sp>
        <p:nvSpPr>
          <p:cNvPr id="4" name="Footer Placeholder 3">
            <a:extLst>
              <a:ext uri="{FF2B5EF4-FFF2-40B4-BE49-F238E27FC236}">
                <a16:creationId xmlns:a16="http://schemas.microsoft.com/office/drawing/2014/main" id="{A4020128-97B8-B95D-24CE-D887545C485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09B19B4-E59A-85A0-C887-37FDD52A6751}"/>
              </a:ext>
            </a:extLst>
          </p:cNvPr>
          <p:cNvSpPr>
            <a:spLocks noGrp="1"/>
          </p:cNvSpPr>
          <p:nvPr>
            <p:ph type="sldNum" sz="quarter" idx="12"/>
          </p:nvPr>
        </p:nvSpPr>
        <p:spPr/>
        <p:txBody>
          <a:bodyPr/>
          <a:lstStyle/>
          <a:p>
            <a:fld id="{18A18551-9D13-4A7E-8BB6-50736E4489EE}" type="slidenum">
              <a:rPr lang="en-IN" smtClean="0"/>
              <a:t>‹#›</a:t>
            </a:fld>
            <a:endParaRPr lang="en-IN"/>
          </a:p>
        </p:txBody>
      </p:sp>
    </p:spTree>
    <p:extLst>
      <p:ext uri="{BB962C8B-B14F-4D97-AF65-F5344CB8AC3E}">
        <p14:creationId xmlns:p14="http://schemas.microsoft.com/office/powerpoint/2010/main" val="2246098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1C1886-791A-4DA4-AF9F-43417B7F8E0E}"/>
              </a:ext>
            </a:extLst>
          </p:cNvPr>
          <p:cNvSpPr>
            <a:spLocks noGrp="1"/>
          </p:cNvSpPr>
          <p:nvPr>
            <p:ph type="dt" sz="half" idx="10"/>
          </p:nvPr>
        </p:nvSpPr>
        <p:spPr/>
        <p:txBody>
          <a:bodyPr/>
          <a:lstStyle/>
          <a:p>
            <a:fld id="{E56DEBFB-7B75-4635-A647-A2C314672D80}" type="datetimeFigureOut">
              <a:rPr lang="en-IN" smtClean="0"/>
              <a:t>12-11-2024</a:t>
            </a:fld>
            <a:endParaRPr lang="en-IN"/>
          </a:p>
        </p:txBody>
      </p:sp>
      <p:sp>
        <p:nvSpPr>
          <p:cNvPr id="3" name="Footer Placeholder 2">
            <a:extLst>
              <a:ext uri="{FF2B5EF4-FFF2-40B4-BE49-F238E27FC236}">
                <a16:creationId xmlns:a16="http://schemas.microsoft.com/office/drawing/2014/main" id="{0FFCFCC9-C19F-E98A-6670-45AB9DBBBDA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DAA0BF9-EC17-B280-83BE-D75692DA6BAF}"/>
              </a:ext>
            </a:extLst>
          </p:cNvPr>
          <p:cNvSpPr>
            <a:spLocks noGrp="1"/>
          </p:cNvSpPr>
          <p:nvPr>
            <p:ph type="sldNum" sz="quarter" idx="12"/>
          </p:nvPr>
        </p:nvSpPr>
        <p:spPr/>
        <p:txBody>
          <a:bodyPr/>
          <a:lstStyle/>
          <a:p>
            <a:fld id="{18A18551-9D13-4A7E-8BB6-50736E4489EE}" type="slidenum">
              <a:rPr lang="en-IN" smtClean="0"/>
              <a:t>‹#›</a:t>
            </a:fld>
            <a:endParaRPr lang="en-IN"/>
          </a:p>
        </p:txBody>
      </p:sp>
    </p:spTree>
    <p:extLst>
      <p:ext uri="{BB962C8B-B14F-4D97-AF65-F5344CB8AC3E}">
        <p14:creationId xmlns:p14="http://schemas.microsoft.com/office/powerpoint/2010/main" val="2428228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7F57E-733F-6D1B-8680-4B9516DBB7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13829D8-D20E-1D95-103E-1209F49FCF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E31B5A9-70A3-B61F-61BA-2D8EED17D9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B52C34-DCB3-CDC9-92C6-E3AF16256FD5}"/>
              </a:ext>
            </a:extLst>
          </p:cNvPr>
          <p:cNvSpPr>
            <a:spLocks noGrp="1"/>
          </p:cNvSpPr>
          <p:nvPr>
            <p:ph type="dt" sz="half" idx="10"/>
          </p:nvPr>
        </p:nvSpPr>
        <p:spPr/>
        <p:txBody>
          <a:bodyPr/>
          <a:lstStyle/>
          <a:p>
            <a:fld id="{E56DEBFB-7B75-4635-A647-A2C314672D80}" type="datetimeFigureOut">
              <a:rPr lang="en-IN" smtClean="0"/>
              <a:t>12-11-2024</a:t>
            </a:fld>
            <a:endParaRPr lang="en-IN"/>
          </a:p>
        </p:txBody>
      </p:sp>
      <p:sp>
        <p:nvSpPr>
          <p:cNvPr id="6" name="Footer Placeholder 5">
            <a:extLst>
              <a:ext uri="{FF2B5EF4-FFF2-40B4-BE49-F238E27FC236}">
                <a16:creationId xmlns:a16="http://schemas.microsoft.com/office/drawing/2014/main" id="{2FE6E2F2-A3D0-2DCE-0E69-12F5BA39AE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E458C8-E55F-94EA-4996-05EBD270DB81}"/>
              </a:ext>
            </a:extLst>
          </p:cNvPr>
          <p:cNvSpPr>
            <a:spLocks noGrp="1"/>
          </p:cNvSpPr>
          <p:nvPr>
            <p:ph type="sldNum" sz="quarter" idx="12"/>
          </p:nvPr>
        </p:nvSpPr>
        <p:spPr/>
        <p:txBody>
          <a:bodyPr/>
          <a:lstStyle/>
          <a:p>
            <a:fld id="{18A18551-9D13-4A7E-8BB6-50736E4489EE}" type="slidenum">
              <a:rPr lang="en-IN" smtClean="0"/>
              <a:t>‹#›</a:t>
            </a:fld>
            <a:endParaRPr lang="en-IN"/>
          </a:p>
        </p:txBody>
      </p:sp>
    </p:spTree>
    <p:extLst>
      <p:ext uri="{BB962C8B-B14F-4D97-AF65-F5344CB8AC3E}">
        <p14:creationId xmlns:p14="http://schemas.microsoft.com/office/powerpoint/2010/main" val="3360501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E4079-C8ED-29CB-D4BC-C51D5700C2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8DEE261-9F46-CB12-A99B-B09FB5A803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D2056EE-C6D2-B948-C56F-0A8F4968D7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995927-A6A1-28B8-5643-90904EA940CB}"/>
              </a:ext>
            </a:extLst>
          </p:cNvPr>
          <p:cNvSpPr>
            <a:spLocks noGrp="1"/>
          </p:cNvSpPr>
          <p:nvPr>
            <p:ph type="dt" sz="half" idx="10"/>
          </p:nvPr>
        </p:nvSpPr>
        <p:spPr/>
        <p:txBody>
          <a:bodyPr/>
          <a:lstStyle/>
          <a:p>
            <a:fld id="{E56DEBFB-7B75-4635-A647-A2C314672D80}" type="datetimeFigureOut">
              <a:rPr lang="en-IN" smtClean="0"/>
              <a:t>12-11-2024</a:t>
            </a:fld>
            <a:endParaRPr lang="en-IN"/>
          </a:p>
        </p:txBody>
      </p:sp>
      <p:sp>
        <p:nvSpPr>
          <p:cNvPr id="6" name="Footer Placeholder 5">
            <a:extLst>
              <a:ext uri="{FF2B5EF4-FFF2-40B4-BE49-F238E27FC236}">
                <a16:creationId xmlns:a16="http://schemas.microsoft.com/office/drawing/2014/main" id="{265B181E-2FD1-FEB3-8E3B-70906A8CAA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0D7E70-2ABD-644A-69E1-DA41275015B3}"/>
              </a:ext>
            </a:extLst>
          </p:cNvPr>
          <p:cNvSpPr>
            <a:spLocks noGrp="1"/>
          </p:cNvSpPr>
          <p:nvPr>
            <p:ph type="sldNum" sz="quarter" idx="12"/>
          </p:nvPr>
        </p:nvSpPr>
        <p:spPr/>
        <p:txBody>
          <a:bodyPr/>
          <a:lstStyle/>
          <a:p>
            <a:fld id="{18A18551-9D13-4A7E-8BB6-50736E4489EE}" type="slidenum">
              <a:rPr lang="en-IN" smtClean="0"/>
              <a:t>‹#›</a:t>
            </a:fld>
            <a:endParaRPr lang="en-IN"/>
          </a:p>
        </p:txBody>
      </p:sp>
    </p:spTree>
    <p:extLst>
      <p:ext uri="{BB962C8B-B14F-4D97-AF65-F5344CB8AC3E}">
        <p14:creationId xmlns:p14="http://schemas.microsoft.com/office/powerpoint/2010/main" val="734250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441805-4D90-DFAD-4E51-90D00122E8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80E746-1483-3CA7-C907-1A96C6536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10C99B-B460-3BC3-5786-B699595F6F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6DEBFB-7B75-4635-A647-A2C314672D80}" type="datetimeFigureOut">
              <a:rPr lang="en-IN" smtClean="0"/>
              <a:t>12-11-2024</a:t>
            </a:fld>
            <a:endParaRPr lang="en-IN"/>
          </a:p>
        </p:txBody>
      </p:sp>
      <p:sp>
        <p:nvSpPr>
          <p:cNvPr id="5" name="Footer Placeholder 4">
            <a:extLst>
              <a:ext uri="{FF2B5EF4-FFF2-40B4-BE49-F238E27FC236}">
                <a16:creationId xmlns:a16="http://schemas.microsoft.com/office/drawing/2014/main" id="{3C04127A-5ED4-2912-A53E-CB913E4D53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33AAC5B-0935-BC6F-FAE3-B80D979E1B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A18551-9D13-4A7E-8BB6-50736E4489EE}" type="slidenum">
              <a:rPr lang="en-IN" smtClean="0"/>
              <a:t>‹#›</a:t>
            </a:fld>
            <a:endParaRPr lang="en-IN"/>
          </a:p>
        </p:txBody>
      </p:sp>
    </p:spTree>
    <p:extLst>
      <p:ext uri="{BB962C8B-B14F-4D97-AF65-F5344CB8AC3E}">
        <p14:creationId xmlns:p14="http://schemas.microsoft.com/office/powerpoint/2010/main" val="968670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descargas.pntic.mec.es/recursos_educativos/It_didac/Leng_ESO/2/09/04_humanisticos/el_ensayo.html"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limsforum.com/data-visualization-make-the-most-of-your-lab-informatics/94039/"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commons.wikimedia.org/wiki/File:Soldering_workshop_in_the_Prototyping_Lab,_National_Design_Centre,_Singapore_-_20141201-02.jpg" TargetMode="External"/><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flickr.com/photos/geekphysical/5424307575/in/gallery-adesigna-72157648129350551/" TargetMode="External"/><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flickr.com/photos/81685271@N00/8677399110" TargetMode="External"/><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pixabay.com/en/office-boardroom-meeting-table-1516329/" TargetMode="External"/><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solaresearch.org/2016/09/lasi-asia-2016/" TargetMode="External"/><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en/iocenters-conference-room-2673328/" TargetMode="External"/><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duncanstephen.net/why-emails-and-meetings-are-good/" TargetMode="External"/><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publicdomainpictures.net/view-image.php?image=380701&amp;picture=any-questions" TargetMode="External"/><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pexels.com/photo/people-on-conference-room-1181427/" TargetMode="External"/><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thebluediamondgallery.com/typewriter/t/thank-you.html" TargetMode="External"/><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pexels.com/photo/people-on-conference-room-1181427/" TargetMode="External"/><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www.visualiation-org.com/" TargetMode="External"/><Relationship Id="rId2" Type="http://schemas.openxmlformats.org/officeDocument/2006/relationships/hyperlink" Target="http://www.interaction-design.org/"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pxhere.com/en/photo/681808" TargetMode="External"/><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duncanstephen.net/why-emails-and-meetings-are-good/" TargetMode="External"/><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solaresearch.org/2020/03/important-announcement-lasi20-update/" TargetMode="External"/><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pxhere.com/en/photo/681808" TargetMode="External"/><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pixabay.com/en/meeting-cooperation-personal-1015590/" TargetMode="External"/><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arc-team-open-research.blogspot.com/2011/10/3d-vector-gis-with-complex-models.html" TargetMode="External"/><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E351F-983F-6A17-C85E-60648BB20B1F}"/>
              </a:ext>
            </a:extLst>
          </p:cNvPr>
          <p:cNvSpPr txBox="1"/>
          <p:nvPr/>
        </p:nvSpPr>
        <p:spPr>
          <a:xfrm>
            <a:off x="0" y="0"/>
            <a:ext cx="8210939" cy="7448193"/>
          </a:xfrm>
          <a:prstGeom prst="rect">
            <a:avLst/>
          </a:prstGeom>
          <a:noFill/>
        </p:spPr>
        <p:txBody>
          <a:bodyPr wrap="square" rtlCol="0">
            <a:spAutoFit/>
          </a:bodyPr>
          <a:lstStyle/>
          <a:p>
            <a:endParaRPr lang="en-IN" dirty="0"/>
          </a:p>
          <a:p>
            <a:r>
              <a:rPr lang="en-IN" sz="3200" b="1" i="1" dirty="0">
                <a:solidFill>
                  <a:srgbClr val="00B050"/>
                </a:solidFill>
                <a:latin typeface="Algerian" panose="04020705040A02060702" pitchFamily="82" charset="0"/>
              </a:rPr>
              <a:t>Title : Visualization And Prototyping</a:t>
            </a:r>
          </a:p>
          <a:p>
            <a:endParaRPr lang="en-IN" sz="3600" b="1" i="1" dirty="0">
              <a:solidFill>
                <a:schemeClr val="accent2">
                  <a:lumMod val="50000"/>
                </a:schemeClr>
              </a:solidFill>
            </a:endParaRPr>
          </a:p>
          <a:p>
            <a:endParaRPr lang="en-IN" sz="3600" b="1" i="1" dirty="0">
              <a:solidFill>
                <a:schemeClr val="accent2">
                  <a:lumMod val="50000"/>
                </a:schemeClr>
              </a:solidFill>
            </a:endParaRPr>
          </a:p>
          <a:p>
            <a:r>
              <a:rPr lang="en-IN" sz="3600" b="1" i="1" dirty="0">
                <a:solidFill>
                  <a:schemeClr val="accent2">
                    <a:lumMod val="50000"/>
                  </a:schemeClr>
                </a:solidFill>
                <a:latin typeface="Algerian" panose="04020705040A02060702" pitchFamily="82" charset="0"/>
              </a:rPr>
              <a:t>Team Members</a:t>
            </a:r>
          </a:p>
          <a:p>
            <a:r>
              <a:rPr lang="en-IN" sz="3600" b="1" i="1" dirty="0">
                <a:solidFill>
                  <a:srgbClr val="00B050"/>
                </a:solidFill>
              </a:rPr>
              <a:t>Kuldeep Kaur (4535743)</a:t>
            </a:r>
          </a:p>
          <a:p>
            <a:r>
              <a:rPr lang="en-IN" sz="3600" b="1" i="1" dirty="0">
                <a:solidFill>
                  <a:srgbClr val="00B050"/>
                </a:solidFill>
              </a:rPr>
              <a:t>Sukhdeep Singh (4540448)</a:t>
            </a:r>
          </a:p>
          <a:p>
            <a:r>
              <a:rPr lang="en-IN" sz="3600" b="1" i="1" dirty="0">
                <a:solidFill>
                  <a:srgbClr val="00B050"/>
                </a:solidFill>
              </a:rPr>
              <a:t>Jatin Dang(4535620)</a:t>
            </a:r>
          </a:p>
          <a:p>
            <a:r>
              <a:rPr lang="en-IN" sz="3600" b="1" i="1" dirty="0">
                <a:solidFill>
                  <a:srgbClr val="00B050"/>
                </a:solidFill>
              </a:rPr>
              <a:t>Himanshu Himanshu(4547157)</a:t>
            </a:r>
          </a:p>
          <a:p>
            <a:endParaRPr lang="en-IN" sz="3600" b="1" i="1" dirty="0">
              <a:solidFill>
                <a:schemeClr val="accent2">
                  <a:lumMod val="50000"/>
                </a:schemeClr>
              </a:solidFill>
            </a:endParaRPr>
          </a:p>
          <a:p>
            <a:endParaRPr lang="en-IN" sz="3600" b="1" i="1" dirty="0">
              <a:solidFill>
                <a:schemeClr val="accent2">
                  <a:lumMod val="50000"/>
                </a:schemeClr>
              </a:solidFill>
            </a:endParaRPr>
          </a:p>
          <a:p>
            <a:r>
              <a:rPr lang="en-IN" sz="3600" b="1" i="1" dirty="0">
                <a:solidFill>
                  <a:schemeClr val="accent2">
                    <a:lumMod val="50000"/>
                  </a:schemeClr>
                </a:solidFill>
                <a:latin typeface="Algerian" panose="04020705040A02060702" pitchFamily="82" charset="0"/>
              </a:rPr>
              <a:t>Date Of Presentation </a:t>
            </a:r>
          </a:p>
          <a:p>
            <a:r>
              <a:rPr lang="en-IN" sz="3600" b="1" i="1" dirty="0">
                <a:solidFill>
                  <a:srgbClr val="00B050"/>
                </a:solidFill>
              </a:rPr>
              <a:t>12/11/2024</a:t>
            </a:r>
          </a:p>
          <a:p>
            <a:r>
              <a:rPr lang="en-IN" sz="3600" b="1" i="1" dirty="0">
                <a:solidFill>
                  <a:schemeClr val="accent2">
                    <a:lumMod val="50000"/>
                  </a:schemeClr>
                </a:solidFill>
              </a:rPr>
              <a:t> </a:t>
            </a:r>
          </a:p>
        </p:txBody>
      </p:sp>
      <p:sp>
        <p:nvSpPr>
          <p:cNvPr id="5" name="Rectangle 4">
            <a:extLst>
              <a:ext uri="{FF2B5EF4-FFF2-40B4-BE49-F238E27FC236}">
                <a16:creationId xmlns:a16="http://schemas.microsoft.com/office/drawing/2014/main" id="{E44FEBD1-3F23-DF38-70AB-B17D1019BF2B}"/>
              </a:ext>
            </a:extLst>
          </p:cNvPr>
          <p:cNvSpPr/>
          <p:nvPr/>
        </p:nvSpPr>
        <p:spPr>
          <a:xfrm>
            <a:off x="8210938" y="0"/>
            <a:ext cx="3981061" cy="6858000"/>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97918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A95433-8489-8DA9-34DE-07BFB28881EE}"/>
              </a:ext>
            </a:extLst>
          </p:cNvPr>
          <p:cNvSpPr txBox="1"/>
          <p:nvPr/>
        </p:nvSpPr>
        <p:spPr>
          <a:xfrm>
            <a:off x="0" y="0"/>
            <a:ext cx="6019800" cy="5693866"/>
          </a:xfrm>
          <a:prstGeom prst="rect">
            <a:avLst/>
          </a:prstGeom>
          <a:noFill/>
        </p:spPr>
        <p:txBody>
          <a:bodyPr wrap="square" rtlCol="0">
            <a:spAutoFit/>
          </a:bodyPr>
          <a:lstStyle/>
          <a:p>
            <a:r>
              <a:rPr lang="en-IN" sz="3200" dirty="0">
                <a:solidFill>
                  <a:srgbClr val="00B050"/>
                </a:solidFill>
                <a:latin typeface="Algerian" panose="04020705040A02060702" pitchFamily="82" charset="0"/>
              </a:rPr>
              <a:t>Data Visualization</a:t>
            </a:r>
          </a:p>
          <a:p>
            <a:endParaRPr lang="en-IN" sz="3200" dirty="0">
              <a:solidFill>
                <a:srgbClr val="00B050"/>
              </a:solidFill>
              <a:latin typeface="Algerian" panose="04020705040A02060702" pitchFamily="82" charset="0"/>
            </a:endParaRPr>
          </a:p>
          <a:p>
            <a:r>
              <a:rPr lang="en-IN" sz="2000" dirty="0">
                <a:solidFill>
                  <a:schemeClr val="bg1"/>
                </a:solidFill>
                <a:latin typeface="Calisto MT" panose="02040603050505030304" pitchFamily="18" charset="0"/>
              </a:rPr>
              <a:t>Data visualization that present the information quickly and clearly. It reduce the complexity of the information. It also helps in visualizing the relationship between the data points called enchaining the comprehensions. It is also useful in identifying the trends and patterns.</a:t>
            </a:r>
          </a:p>
          <a:p>
            <a:endParaRPr lang="en-IN" sz="2000" dirty="0">
              <a:solidFill>
                <a:schemeClr val="bg1"/>
              </a:solidFill>
              <a:latin typeface="Calisto MT" panose="02040603050505030304" pitchFamily="18" charset="0"/>
            </a:endParaRPr>
          </a:p>
          <a:p>
            <a:r>
              <a:rPr lang="en-IN" sz="2000" dirty="0">
                <a:solidFill>
                  <a:schemeClr val="bg1"/>
                </a:solidFill>
                <a:latin typeface="Calisto MT" panose="02040603050505030304" pitchFamily="18" charset="0"/>
              </a:rPr>
              <a:t>Main examples of data visualization tools are Google data studio, Info gram and Microsoft power BI.</a:t>
            </a:r>
          </a:p>
          <a:p>
            <a:endParaRPr lang="en-IN" sz="2000" dirty="0">
              <a:solidFill>
                <a:schemeClr val="bg1"/>
              </a:solidFill>
              <a:latin typeface="Calisto MT" panose="02040603050505030304" pitchFamily="18" charset="0"/>
            </a:endParaRPr>
          </a:p>
          <a:p>
            <a:r>
              <a:rPr lang="en-IN" sz="2000" dirty="0">
                <a:solidFill>
                  <a:schemeClr val="bg1"/>
                </a:solidFill>
                <a:latin typeface="Calisto MT" panose="02040603050505030304" pitchFamily="18" charset="0"/>
              </a:rPr>
              <a:t>Well, techniques helps the user to choose various types of source for their data For example, bar harts, pie charts, line graphs and dashboards.</a:t>
            </a:r>
          </a:p>
          <a:p>
            <a:endParaRPr lang="en-IN" sz="2000" dirty="0">
              <a:solidFill>
                <a:schemeClr val="bg1"/>
              </a:solidFill>
              <a:latin typeface="Calisto MT" panose="02040603050505030304" pitchFamily="18" charset="0"/>
            </a:endParaRPr>
          </a:p>
          <a:p>
            <a:r>
              <a:rPr lang="en-IN" sz="2000" dirty="0">
                <a:solidFill>
                  <a:schemeClr val="bg1"/>
                </a:solidFill>
                <a:latin typeface="Calisto MT" panose="02040603050505030304" pitchFamily="18" charset="0"/>
              </a:rPr>
              <a:t>  </a:t>
            </a:r>
          </a:p>
        </p:txBody>
      </p:sp>
      <p:sp>
        <p:nvSpPr>
          <p:cNvPr id="3" name="TextBox 2">
            <a:extLst>
              <a:ext uri="{FF2B5EF4-FFF2-40B4-BE49-F238E27FC236}">
                <a16:creationId xmlns:a16="http://schemas.microsoft.com/office/drawing/2014/main" id="{D1FBCF28-61C3-9F57-FE45-3B6E348C3DF2}"/>
              </a:ext>
            </a:extLst>
          </p:cNvPr>
          <p:cNvSpPr txBox="1"/>
          <p:nvPr/>
        </p:nvSpPr>
        <p:spPr>
          <a:xfrm>
            <a:off x="6240780" y="190500"/>
            <a:ext cx="3017520" cy="4838700"/>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txBody>
          <a:bodyPr wrap="square" rtlCol="0">
            <a:spAutoFit/>
          </a:bodyPr>
          <a:lstStyle/>
          <a:p>
            <a:endParaRPr lang="en-IN" dirty="0"/>
          </a:p>
        </p:txBody>
      </p:sp>
    </p:spTree>
    <p:extLst>
      <p:ext uri="{BB962C8B-B14F-4D97-AF65-F5344CB8AC3E}">
        <p14:creationId xmlns:p14="http://schemas.microsoft.com/office/powerpoint/2010/main" val="3163514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C656E-01E9-5901-5EE3-ED55069A4325}"/>
              </a:ext>
            </a:extLst>
          </p:cNvPr>
          <p:cNvSpPr txBox="1"/>
          <p:nvPr/>
        </p:nvSpPr>
        <p:spPr>
          <a:xfrm>
            <a:off x="0" y="0"/>
            <a:ext cx="5791200" cy="5940088"/>
          </a:xfrm>
          <a:prstGeom prst="rect">
            <a:avLst/>
          </a:prstGeom>
          <a:noFill/>
        </p:spPr>
        <p:txBody>
          <a:bodyPr wrap="square" rtlCol="0">
            <a:spAutoFit/>
          </a:bodyPr>
          <a:lstStyle/>
          <a:p>
            <a:r>
              <a:rPr lang="en-IN" sz="2800" dirty="0">
                <a:solidFill>
                  <a:srgbClr val="00B050"/>
                </a:solidFill>
                <a:latin typeface="Algerian" panose="04020705040A02060702" pitchFamily="82" charset="0"/>
              </a:rPr>
              <a:t>Introduction to prototyping</a:t>
            </a:r>
          </a:p>
          <a:p>
            <a:endParaRPr lang="en-IN" sz="2800" dirty="0">
              <a:solidFill>
                <a:srgbClr val="00B050"/>
              </a:solidFill>
              <a:latin typeface="Algerian" panose="04020705040A02060702" pitchFamily="82" charset="0"/>
            </a:endParaRPr>
          </a:p>
          <a:p>
            <a:r>
              <a:rPr lang="en-IN" dirty="0">
                <a:solidFill>
                  <a:schemeClr val="bg1"/>
                </a:solidFill>
                <a:latin typeface="Calisto MT" panose="02040603050505030304" pitchFamily="18" charset="0"/>
              </a:rPr>
              <a:t>Prototyping is the early model of a product which built to test the product . It has various forms from low to high and it is totally depending on the stage of development. </a:t>
            </a:r>
          </a:p>
          <a:p>
            <a:endParaRPr lang="en-IN" dirty="0">
              <a:solidFill>
                <a:schemeClr val="bg1"/>
              </a:solidFill>
              <a:latin typeface="Calisto MT" panose="02040603050505030304" pitchFamily="18" charset="0"/>
            </a:endParaRPr>
          </a:p>
          <a:p>
            <a:r>
              <a:rPr lang="en-IN" dirty="0">
                <a:solidFill>
                  <a:schemeClr val="bg1"/>
                </a:solidFill>
                <a:latin typeface="Calisto MT" panose="02040603050505030304" pitchFamily="18" charset="0"/>
              </a:rPr>
              <a:t>It has a main role in product development in idea validation in which they needs to test and validate their ideas. Risk reduction, user feedback, communication and collaboration also play a main role in product development.</a:t>
            </a:r>
          </a:p>
          <a:p>
            <a:endParaRPr lang="en-IN" dirty="0">
              <a:solidFill>
                <a:schemeClr val="bg1"/>
              </a:solidFill>
              <a:latin typeface="Calisto MT" panose="02040603050505030304" pitchFamily="18" charset="0"/>
            </a:endParaRPr>
          </a:p>
          <a:p>
            <a:r>
              <a:rPr lang="en-US" dirty="0">
                <a:solidFill>
                  <a:schemeClr val="bg1"/>
                </a:solidFill>
                <a:latin typeface="Calisto MT" panose="02040603050505030304" pitchFamily="18" charset="0"/>
              </a:rPr>
              <a:t>Prototypes bridge the gap between ideas and final products by transforming abstract concepts into tangible models that stakeholders can visualize and interact with. They enable testing and validation of design functionality and user experience, providing essential feedback that informs refinements. This iterative process allows teams to identify and address potential issues early, minimizing risks and ensuring alignment with user needs.</a:t>
            </a:r>
            <a:endParaRPr lang="en-IN" dirty="0">
              <a:solidFill>
                <a:schemeClr val="bg1"/>
              </a:solidFill>
              <a:latin typeface="Calisto MT" panose="02040603050505030304" pitchFamily="18" charset="0"/>
            </a:endParaRPr>
          </a:p>
        </p:txBody>
      </p:sp>
      <p:sp>
        <p:nvSpPr>
          <p:cNvPr id="3" name="TextBox 2">
            <a:extLst>
              <a:ext uri="{FF2B5EF4-FFF2-40B4-BE49-F238E27FC236}">
                <a16:creationId xmlns:a16="http://schemas.microsoft.com/office/drawing/2014/main" id="{5400AF00-B595-069F-4BA2-B647FDB762FD}"/>
              </a:ext>
            </a:extLst>
          </p:cNvPr>
          <p:cNvSpPr txBox="1"/>
          <p:nvPr/>
        </p:nvSpPr>
        <p:spPr>
          <a:xfrm>
            <a:off x="5844540" y="464820"/>
            <a:ext cx="3345180" cy="4899660"/>
          </a:xfrm>
          <a:prstGeom prst="rect">
            <a:avLst/>
          </a:prstGeom>
          <a:noFill/>
        </p:spPr>
        <p:txBody>
          <a:bodyPr wrap="square" rtlCol="0">
            <a:spAutoFit/>
          </a:bodyPr>
          <a:lstStyle/>
          <a:p>
            <a:endParaRPr lang="en-IN" dirty="0"/>
          </a:p>
        </p:txBody>
      </p:sp>
      <p:sp>
        <p:nvSpPr>
          <p:cNvPr id="4" name="TextBox 3">
            <a:extLst>
              <a:ext uri="{FF2B5EF4-FFF2-40B4-BE49-F238E27FC236}">
                <a16:creationId xmlns:a16="http://schemas.microsoft.com/office/drawing/2014/main" id="{31BA2445-0B68-F936-C1F4-2893875465AC}"/>
              </a:ext>
            </a:extLst>
          </p:cNvPr>
          <p:cNvSpPr txBox="1"/>
          <p:nvPr/>
        </p:nvSpPr>
        <p:spPr>
          <a:xfrm>
            <a:off x="6899910" y="464820"/>
            <a:ext cx="4686300" cy="5772150"/>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txBody>
          <a:bodyPr wrap="square" rtlCol="0">
            <a:spAutoFit/>
          </a:bodyPr>
          <a:lstStyle/>
          <a:p>
            <a:endParaRPr lang="en-IN" dirty="0"/>
          </a:p>
        </p:txBody>
      </p:sp>
    </p:spTree>
    <p:extLst>
      <p:ext uri="{BB962C8B-B14F-4D97-AF65-F5344CB8AC3E}">
        <p14:creationId xmlns:p14="http://schemas.microsoft.com/office/powerpoint/2010/main" val="986847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7321E1-B57B-30FF-5317-D93B7B65AAF6}"/>
              </a:ext>
            </a:extLst>
          </p:cNvPr>
          <p:cNvSpPr txBox="1"/>
          <p:nvPr/>
        </p:nvSpPr>
        <p:spPr>
          <a:xfrm>
            <a:off x="0" y="0"/>
            <a:ext cx="7943850" cy="6124754"/>
          </a:xfrm>
          <a:prstGeom prst="rect">
            <a:avLst/>
          </a:prstGeom>
          <a:noFill/>
        </p:spPr>
        <p:txBody>
          <a:bodyPr wrap="square" rtlCol="0">
            <a:spAutoFit/>
          </a:bodyPr>
          <a:lstStyle/>
          <a:p>
            <a:r>
              <a:rPr lang="en-IN" sz="3600" dirty="0">
                <a:solidFill>
                  <a:srgbClr val="00B050"/>
                </a:solidFill>
                <a:latin typeface="Algerian" panose="04020705040A02060702" pitchFamily="82" charset="0"/>
              </a:rPr>
              <a:t>Importance of prototyping</a:t>
            </a:r>
          </a:p>
          <a:p>
            <a:endParaRPr lang="en-IN" sz="3600" dirty="0">
              <a:solidFill>
                <a:srgbClr val="00B050"/>
              </a:solidFill>
              <a:latin typeface="Algerian" panose="04020705040A02060702" pitchFamily="82" charset="0"/>
            </a:endParaRPr>
          </a:p>
          <a:p>
            <a:r>
              <a:rPr lang="en-IN" sz="2000" dirty="0">
                <a:solidFill>
                  <a:schemeClr val="bg1"/>
                </a:solidFill>
                <a:latin typeface="Calisto MT" panose="02040603050505030304" pitchFamily="18" charset="0"/>
              </a:rPr>
              <a:t>Prototyping play a vital role in product design, and it also includes various designs.</a:t>
            </a:r>
          </a:p>
          <a:p>
            <a:endParaRPr lang="en-IN" sz="2000" dirty="0">
              <a:solidFill>
                <a:schemeClr val="bg1"/>
              </a:solidFill>
              <a:latin typeface="Calisto MT" panose="02040603050505030304" pitchFamily="18" charset="0"/>
            </a:endParaRPr>
          </a:p>
          <a:p>
            <a:pPr marL="342900" indent="-342900">
              <a:buFont typeface="Wingdings" panose="05000000000000000000" pitchFamily="2" charset="2"/>
              <a:buChar char="ü"/>
            </a:pPr>
            <a:r>
              <a:rPr lang="en-IN" sz="2000" dirty="0">
                <a:solidFill>
                  <a:schemeClr val="bg1"/>
                </a:solidFill>
                <a:latin typeface="Calisto MT" panose="02040603050505030304" pitchFamily="18" charset="0"/>
              </a:rPr>
              <a:t>Interactive Development:  it helps to increase the ideas through various cycles of testing and improvement.</a:t>
            </a:r>
          </a:p>
          <a:p>
            <a:endParaRPr lang="en-IN" sz="2000" dirty="0">
              <a:solidFill>
                <a:schemeClr val="bg1"/>
              </a:solidFill>
              <a:latin typeface="Calisto MT" panose="02040603050505030304" pitchFamily="18" charset="0"/>
            </a:endParaRPr>
          </a:p>
          <a:p>
            <a:pPr marL="342900" indent="-342900">
              <a:buFont typeface="Wingdings" panose="05000000000000000000" pitchFamily="2" charset="2"/>
              <a:buChar char="ü"/>
            </a:pPr>
            <a:r>
              <a:rPr lang="en-IN" sz="2000" dirty="0">
                <a:solidFill>
                  <a:schemeClr val="bg1"/>
                </a:solidFill>
                <a:latin typeface="Calisto MT" panose="02040603050505030304" pitchFamily="18" charset="0"/>
              </a:rPr>
              <a:t>User feedback and  testing: This helps to recognize that the product meets with the requirements of the users.</a:t>
            </a:r>
          </a:p>
          <a:p>
            <a:pPr marL="342900" indent="-342900">
              <a:buFont typeface="Wingdings" panose="05000000000000000000" pitchFamily="2" charset="2"/>
              <a:buChar char="ü"/>
            </a:pPr>
            <a:endParaRPr lang="en-IN" sz="2000" dirty="0">
              <a:solidFill>
                <a:schemeClr val="bg1"/>
              </a:solidFill>
              <a:latin typeface="Calisto MT" panose="02040603050505030304" pitchFamily="18" charset="0"/>
            </a:endParaRPr>
          </a:p>
          <a:p>
            <a:pPr marL="342900" indent="-342900">
              <a:buFont typeface="Wingdings" panose="05000000000000000000" pitchFamily="2" charset="2"/>
              <a:buChar char="ü"/>
            </a:pPr>
            <a:r>
              <a:rPr lang="en-IN" sz="2000" dirty="0">
                <a:solidFill>
                  <a:schemeClr val="bg1"/>
                </a:solidFill>
                <a:latin typeface="Calisto MT" panose="02040603050505030304" pitchFamily="18" charset="0"/>
              </a:rPr>
              <a:t>Risk reduction: This process helps to reduce the costly risks and identifying the main issues which helps to mitigate the whole problem easily.</a:t>
            </a:r>
          </a:p>
          <a:p>
            <a:pPr marL="342900" indent="-342900">
              <a:buFont typeface="Wingdings" panose="05000000000000000000" pitchFamily="2" charset="2"/>
              <a:buChar char="ü"/>
            </a:pPr>
            <a:endParaRPr lang="en-IN" sz="2000" dirty="0">
              <a:solidFill>
                <a:schemeClr val="bg1"/>
              </a:solidFill>
              <a:latin typeface="Calisto MT" panose="02040603050505030304" pitchFamily="18" charset="0"/>
            </a:endParaRPr>
          </a:p>
          <a:p>
            <a:pPr marL="342900" indent="-342900">
              <a:buFont typeface="Wingdings" panose="05000000000000000000" pitchFamily="2" charset="2"/>
              <a:buChar char="ü"/>
            </a:pPr>
            <a:r>
              <a:rPr lang="en-IN" sz="2000" dirty="0">
                <a:solidFill>
                  <a:schemeClr val="bg1"/>
                </a:solidFill>
                <a:latin typeface="Calisto MT" panose="02040603050505030304" pitchFamily="18" charset="0"/>
              </a:rPr>
              <a:t>Cost saving: </a:t>
            </a:r>
            <a:r>
              <a:rPr lang="en-US" sz="2000" dirty="0">
                <a:solidFill>
                  <a:schemeClr val="bg1"/>
                </a:solidFill>
                <a:latin typeface="Calisto MT" panose="02040603050505030304" pitchFamily="18" charset="0"/>
              </a:rPr>
              <a:t>By addressing issues at the prototype stage, companies can minimize expenses related to rework, production delays, and poor market reception.</a:t>
            </a:r>
            <a:endParaRPr lang="en-IN" sz="2000" dirty="0">
              <a:solidFill>
                <a:schemeClr val="bg1"/>
              </a:solidFill>
              <a:latin typeface="Calisto MT" panose="02040603050505030304" pitchFamily="18" charset="0"/>
            </a:endParaRPr>
          </a:p>
        </p:txBody>
      </p:sp>
      <p:sp>
        <p:nvSpPr>
          <p:cNvPr id="3" name="TextBox 2">
            <a:extLst>
              <a:ext uri="{FF2B5EF4-FFF2-40B4-BE49-F238E27FC236}">
                <a16:creationId xmlns:a16="http://schemas.microsoft.com/office/drawing/2014/main" id="{73B98F09-E027-F68F-AABB-C5A4663DCFE6}"/>
              </a:ext>
            </a:extLst>
          </p:cNvPr>
          <p:cNvSpPr txBox="1"/>
          <p:nvPr/>
        </p:nvSpPr>
        <p:spPr>
          <a:xfrm>
            <a:off x="8591550" y="781050"/>
            <a:ext cx="3028950" cy="4543425"/>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txBody>
          <a:bodyPr wrap="square" rtlCol="0">
            <a:spAutoFit/>
          </a:bodyPr>
          <a:lstStyle/>
          <a:p>
            <a:endParaRPr lang="en-IN" dirty="0"/>
          </a:p>
        </p:txBody>
      </p:sp>
    </p:spTree>
    <p:extLst>
      <p:ext uri="{BB962C8B-B14F-4D97-AF65-F5344CB8AC3E}">
        <p14:creationId xmlns:p14="http://schemas.microsoft.com/office/powerpoint/2010/main" val="978471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1082F2-0DCB-44FE-DB1E-A70A3B69343E}"/>
              </a:ext>
            </a:extLst>
          </p:cNvPr>
          <p:cNvSpPr txBox="1"/>
          <p:nvPr/>
        </p:nvSpPr>
        <p:spPr>
          <a:xfrm>
            <a:off x="0" y="0"/>
            <a:ext cx="8039100" cy="5632311"/>
          </a:xfrm>
          <a:prstGeom prst="rect">
            <a:avLst/>
          </a:prstGeom>
          <a:noFill/>
        </p:spPr>
        <p:txBody>
          <a:bodyPr wrap="square" rtlCol="0">
            <a:spAutoFit/>
          </a:bodyPr>
          <a:lstStyle/>
          <a:p>
            <a:r>
              <a:rPr lang="en-IN" sz="4000" dirty="0">
                <a:solidFill>
                  <a:srgbClr val="00B050"/>
                </a:solidFill>
                <a:latin typeface="Algerian" panose="04020705040A02060702" pitchFamily="82" charset="0"/>
              </a:rPr>
              <a:t>Types of prototypes</a:t>
            </a:r>
          </a:p>
          <a:p>
            <a:endParaRPr lang="en-IN" sz="4000" dirty="0">
              <a:solidFill>
                <a:srgbClr val="00B050"/>
              </a:solidFill>
              <a:latin typeface="Algerian" panose="04020705040A02060702" pitchFamily="82" charset="0"/>
            </a:endParaRPr>
          </a:p>
          <a:p>
            <a:pPr marL="342900" indent="-342900">
              <a:buFont typeface="Wingdings" panose="05000000000000000000" pitchFamily="2" charset="2"/>
              <a:buChar char="Ø"/>
            </a:pPr>
            <a:r>
              <a:rPr lang="en-IN" sz="2000" dirty="0">
                <a:solidFill>
                  <a:schemeClr val="bg1"/>
                </a:solidFill>
                <a:latin typeface="Calisto MT" panose="02040603050505030304" pitchFamily="18" charset="0"/>
              </a:rPr>
              <a:t>Paper prototype: it is made with paper or cardboard. It is inexpensive and fast to use along with it is also use for early-stage process.</a:t>
            </a:r>
          </a:p>
          <a:p>
            <a:pPr marL="342900" indent="-342900">
              <a:buFont typeface="Wingdings" panose="05000000000000000000" pitchFamily="2" charset="2"/>
              <a:buChar char="Ø"/>
            </a:pPr>
            <a:endParaRPr lang="en-IN" sz="2000" dirty="0">
              <a:solidFill>
                <a:schemeClr val="bg1"/>
              </a:solidFill>
              <a:latin typeface="Calisto MT" panose="02040603050505030304" pitchFamily="18" charset="0"/>
            </a:endParaRPr>
          </a:p>
          <a:p>
            <a:pPr marL="342900" indent="-342900">
              <a:buFont typeface="Wingdings" panose="05000000000000000000" pitchFamily="2" charset="2"/>
              <a:buChar char="Ø"/>
            </a:pPr>
            <a:r>
              <a:rPr lang="en-IN" sz="2000" dirty="0">
                <a:solidFill>
                  <a:schemeClr val="bg1"/>
                </a:solidFill>
                <a:latin typeface="Calisto MT" panose="02040603050505030304" pitchFamily="18" charset="0"/>
              </a:rPr>
              <a:t>Interactive prototypes: it provides more comfortable experience, and it also ranges from simple to advanced simulations with interactive elements.</a:t>
            </a:r>
          </a:p>
          <a:p>
            <a:pPr marL="342900" indent="-342900">
              <a:buFont typeface="Wingdings" panose="05000000000000000000" pitchFamily="2" charset="2"/>
              <a:buChar char="Ø"/>
            </a:pPr>
            <a:endParaRPr lang="en-IN" sz="2000" dirty="0">
              <a:solidFill>
                <a:schemeClr val="bg1"/>
              </a:solidFill>
              <a:latin typeface="Calisto MT" panose="02040603050505030304" pitchFamily="18" charset="0"/>
            </a:endParaRPr>
          </a:p>
          <a:p>
            <a:pPr marL="342900" indent="-342900">
              <a:buFont typeface="Wingdings" panose="05000000000000000000" pitchFamily="2" charset="2"/>
              <a:buChar char="Ø"/>
            </a:pPr>
            <a:r>
              <a:rPr lang="en-IN" sz="2000" dirty="0">
                <a:solidFill>
                  <a:schemeClr val="bg1"/>
                </a:solidFill>
                <a:latin typeface="Calisto MT" panose="02040603050505030304" pitchFamily="18" charset="0"/>
              </a:rPr>
              <a:t>Functional prototypes: it helps to recognize the product performance and usability in real world. It is also important for the testing part of product.</a:t>
            </a:r>
          </a:p>
          <a:p>
            <a:pPr marL="342900" indent="-342900">
              <a:buFont typeface="Wingdings" panose="05000000000000000000" pitchFamily="2" charset="2"/>
              <a:buChar char="Ø"/>
            </a:pPr>
            <a:endParaRPr lang="en-IN" sz="2000" dirty="0">
              <a:solidFill>
                <a:schemeClr val="bg1"/>
              </a:solidFill>
              <a:latin typeface="Calisto MT" panose="02040603050505030304" pitchFamily="18" charset="0"/>
            </a:endParaRPr>
          </a:p>
          <a:p>
            <a:pPr marL="342900" indent="-342900">
              <a:buFont typeface="Wingdings" panose="05000000000000000000" pitchFamily="2" charset="2"/>
              <a:buChar char="Ø"/>
            </a:pPr>
            <a:r>
              <a:rPr lang="en-IN" sz="2000" dirty="0">
                <a:solidFill>
                  <a:schemeClr val="bg1"/>
                </a:solidFill>
                <a:latin typeface="Calisto MT" panose="02040603050505030304" pitchFamily="18" charset="0"/>
              </a:rPr>
              <a:t>High-Friendly prototypes: </a:t>
            </a:r>
            <a:r>
              <a:rPr lang="en-US" sz="2000" dirty="0">
                <a:solidFill>
                  <a:schemeClr val="bg1"/>
                </a:solidFill>
                <a:latin typeface="Calisto MT" panose="02040603050505030304" pitchFamily="18" charset="0"/>
              </a:rPr>
              <a:t>They are used for comprehensive user testing and provide stakeholders with a clear vision of the final product.</a:t>
            </a:r>
            <a:endParaRPr lang="en-IN" sz="2000" dirty="0">
              <a:solidFill>
                <a:schemeClr val="bg1"/>
              </a:solidFill>
              <a:latin typeface="Calisto MT" panose="02040603050505030304" pitchFamily="18" charset="0"/>
            </a:endParaRPr>
          </a:p>
        </p:txBody>
      </p:sp>
      <p:sp>
        <p:nvSpPr>
          <p:cNvPr id="3" name="TextBox 2">
            <a:extLst>
              <a:ext uri="{FF2B5EF4-FFF2-40B4-BE49-F238E27FC236}">
                <a16:creationId xmlns:a16="http://schemas.microsoft.com/office/drawing/2014/main" id="{CC79C4DB-6653-A1D7-F4BD-E29FACEC00A9}"/>
              </a:ext>
            </a:extLst>
          </p:cNvPr>
          <p:cNvSpPr txBox="1"/>
          <p:nvPr/>
        </p:nvSpPr>
        <p:spPr>
          <a:xfrm>
            <a:off x="8610600" y="1114425"/>
            <a:ext cx="3238500" cy="3448050"/>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txBody>
          <a:bodyPr wrap="square" rtlCol="0">
            <a:spAutoFit/>
          </a:bodyPr>
          <a:lstStyle/>
          <a:p>
            <a:endParaRPr lang="en-IN" dirty="0"/>
          </a:p>
        </p:txBody>
      </p:sp>
    </p:spTree>
    <p:extLst>
      <p:ext uri="{BB962C8B-B14F-4D97-AF65-F5344CB8AC3E}">
        <p14:creationId xmlns:p14="http://schemas.microsoft.com/office/powerpoint/2010/main" val="1233677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122144-91A2-B2E2-49AA-A3FB075FFD6A}"/>
              </a:ext>
            </a:extLst>
          </p:cNvPr>
          <p:cNvSpPr txBox="1"/>
          <p:nvPr/>
        </p:nvSpPr>
        <p:spPr>
          <a:xfrm>
            <a:off x="0" y="0"/>
            <a:ext cx="7096125" cy="5570756"/>
          </a:xfrm>
          <a:prstGeom prst="rect">
            <a:avLst/>
          </a:prstGeom>
          <a:noFill/>
        </p:spPr>
        <p:txBody>
          <a:bodyPr wrap="square" rtlCol="0">
            <a:spAutoFit/>
          </a:bodyPr>
          <a:lstStyle/>
          <a:p>
            <a:r>
              <a:rPr lang="en-IN" sz="2800" dirty="0">
                <a:solidFill>
                  <a:srgbClr val="00B050"/>
                </a:solidFill>
                <a:latin typeface="Algerian" panose="04020705040A02060702" pitchFamily="82" charset="0"/>
              </a:rPr>
              <a:t>Prototypes tools and techniques</a:t>
            </a:r>
          </a:p>
          <a:p>
            <a:endParaRPr lang="en-IN" sz="2800" dirty="0">
              <a:solidFill>
                <a:srgbClr val="00B050"/>
              </a:solidFill>
              <a:latin typeface="Algerian" panose="04020705040A02060702" pitchFamily="82" charset="0"/>
            </a:endParaRPr>
          </a:p>
          <a:p>
            <a:r>
              <a:rPr lang="en-IN" sz="2000" dirty="0">
                <a:solidFill>
                  <a:schemeClr val="bg1"/>
                </a:solidFill>
                <a:latin typeface="Calisto MT" panose="02040603050505030304" pitchFamily="18" charset="0"/>
              </a:rPr>
              <a:t>Here are some tools and techniques of prototypes:</a:t>
            </a:r>
          </a:p>
          <a:p>
            <a:endParaRPr lang="en-IN" sz="2000" dirty="0">
              <a:solidFill>
                <a:schemeClr val="bg1"/>
              </a:solidFill>
              <a:latin typeface="Calisto MT" panose="02040603050505030304" pitchFamily="18" charset="0"/>
            </a:endParaRPr>
          </a:p>
          <a:p>
            <a:pPr marL="342900" indent="-342900">
              <a:buFont typeface="Wingdings" panose="05000000000000000000" pitchFamily="2" charset="2"/>
              <a:buChar char="q"/>
            </a:pPr>
            <a:r>
              <a:rPr lang="en-IN" sz="2000" dirty="0">
                <a:solidFill>
                  <a:schemeClr val="bg1"/>
                </a:solidFill>
                <a:latin typeface="Calisto MT" panose="02040603050505030304" pitchFamily="18" charset="0"/>
              </a:rPr>
              <a:t>Paper and pencil prototyping: it is created a simple sketches on the paper . It is very cost-effective method.</a:t>
            </a:r>
          </a:p>
          <a:p>
            <a:pPr marL="342900" indent="-342900">
              <a:buFont typeface="Wingdings" panose="05000000000000000000" pitchFamily="2" charset="2"/>
              <a:buChar char="q"/>
            </a:pPr>
            <a:endParaRPr lang="en-IN" sz="2000" dirty="0">
              <a:solidFill>
                <a:schemeClr val="bg1"/>
              </a:solidFill>
              <a:latin typeface="Calisto MT" panose="02040603050505030304" pitchFamily="18" charset="0"/>
            </a:endParaRPr>
          </a:p>
          <a:p>
            <a:pPr marL="342900" indent="-342900">
              <a:buFont typeface="Wingdings" panose="05000000000000000000" pitchFamily="2" charset="2"/>
              <a:buChar char="q"/>
            </a:pPr>
            <a:r>
              <a:rPr lang="en-IN" sz="2000" dirty="0">
                <a:solidFill>
                  <a:schemeClr val="bg1"/>
                </a:solidFill>
                <a:latin typeface="Calisto MT" panose="02040603050505030304" pitchFamily="18" charset="0"/>
              </a:rPr>
              <a:t>Digital prototyping with software: </a:t>
            </a:r>
            <a:r>
              <a:rPr lang="en-US" sz="2000" dirty="0">
                <a:solidFill>
                  <a:schemeClr val="bg1"/>
                </a:solidFill>
                <a:latin typeface="Calisto MT" panose="02040603050505030304" pitchFamily="18" charset="0"/>
              </a:rPr>
              <a:t>Digital prototyping tools have  the way to create and test user interfaces. Some of the most popular tools include: Figma includes real-time collaboration with team members, sketch allows the user to high-friendly prototypes, adobe XD include voice design and animation.</a:t>
            </a:r>
          </a:p>
          <a:p>
            <a:pPr marL="342900" indent="-342900">
              <a:buFont typeface="Wingdings" panose="05000000000000000000" pitchFamily="2" charset="2"/>
              <a:buChar char="q"/>
            </a:pPr>
            <a:endParaRPr lang="en-US" sz="2000" dirty="0">
              <a:solidFill>
                <a:schemeClr val="bg1"/>
              </a:solidFill>
              <a:latin typeface="Calisto MT" panose="02040603050505030304" pitchFamily="18" charset="0"/>
            </a:endParaRPr>
          </a:p>
          <a:p>
            <a:pPr marL="342900" indent="-342900">
              <a:buFont typeface="Wingdings" panose="05000000000000000000" pitchFamily="2" charset="2"/>
              <a:buChar char="q"/>
            </a:pPr>
            <a:r>
              <a:rPr lang="en-US" sz="2000" dirty="0">
                <a:solidFill>
                  <a:schemeClr val="bg1"/>
                </a:solidFill>
                <a:latin typeface="Calisto MT" panose="02040603050505030304" pitchFamily="18" charset="0"/>
              </a:rPr>
              <a:t>3D printing and rapid prototyping: Rapid prototyping has a fast fabrication for the product and 3D printing has most common ways to create the prototypes.</a:t>
            </a:r>
            <a:endParaRPr lang="en-IN" sz="2000" dirty="0">
              <a:solidFill>
                <a:schemeClr val="bg1"/>
              </a:solidFill>
              <a:latin typeface="Calisto MT" panose="02040603050505030304" pitchFamily="18" charset="0"/>
            </a:endParaRPr>
          </a:p>
        </p:txBody>
      </p:sp>
      <p:sp>
        <p:nvSpPr>
          <p:cNvPr id="3" name="TextBox 2">
            <a:extLst>
              <a:ext uri="{FF2B5EF4-FFF2-40B4-BE49-F238E27FC236}">
                <a16:creationId xmlns:a16="http://schemas.microsoft.com/office/drawing/2014/main" id="{17EA8095-5B7A-BB4A-77A7-BB9B1ED7410F}"/>
              </a:ext>
            </a:extLst>
          </p:cNvPr>
          <p:cNvSpPr txBox="1"/>
          <p:nvPr/>
        </p:nvSpPr>
        <p:spPr>
          <a:xfrm>
            <a:off x="7658100" y="590550"/>
            <a:ext cx="3810000" cy="4371975"/>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txBody>
          <a:bodyPr wrap="square" rtlCol="0">
            <a:spAutoFit/>
          </a:bodyPr>
          <a:lstStyle/>
          <a:p>
            <a:endParaRPr lang="en-IN" dirty="0"/>
          </a:p>
        </p:txBody>
      </p:sp>
    </p:spTree>
    <p:extLst>
      <p:ext uri="{BB962C8B-B14F-4D97-AF65-F5344CB8AC3E}">
        <p14:creationId xmlns:p14="http://schemas.microsoft.com/office/powerpoint/2010/main" val="3400299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AD8794-4114-4D91-DB8B-5AF64763D1A5}"/>
              </a:ext>
            </a:extLst>
          </p:cNvPr>
          <p:cNvSpPr txBox="1"/>
          <p:nvPr/>
        </p:nvSpPr>
        <p:spPr>
          <a:xfrm>
            <a:off x="0" y="438150"/>
            <a:ext cx="7448550" cy="4708981"/>
          </a:xfrm>
          <a:prstGeom prst="rect">
            <a:avLst/>
          </a:prstGeom>
          <a:noFill/>
        </p:spPr>
        <p:txBody>
          <a:bodyPr wrap="square" rtlCol="0">
            <a:spAutoFit/>
          </a:bodyPr>
          <a:lstStyle/>
          <a:p>
            <a:r>
              <a:rPr lang="en-IN" sz="4000" dirty="0">
                <a:solidFill>
                  <a:srgbClr val="00B050"/>
                </a:solidFill>
                <a:latin typeface="Algerian" panose="04020705040A02060702" pitchFamily="82" charset="0"/>
              </a:rPr>
              <a:t>Best practices</a:t>
            </a:r>
          </a:p>
          <a:p>
            <a:endParaRPr lang="en-IN" sz="4000" dirty="0">
              <a:solidFill>
                <a:srgbClr val="00B050"/>
              </a:solidFill>
              <a:latin typeface="Algerian" panose="04020705040A02060702" pitchFamily="82" charset="0"/>
            </a:endParaRPr>
          </a:p>
          <a:p>
            <a:r>
              <a:rPr lang="en-US" sz="2000" dirty="0">
                <a:solidFill>
                  <a:schemeClr val="bg1"/>
                </a:solidFill>
                <a:latin typeface="Calisto MT" panose="02040603050505030304" pitchFamily="18" charset="0"/>
              </a:rPr>
              <a:t>To enhance effective visualization and prototyping, several best practices should be followed. Engaging stakeholders from the beginning ensures their input informs the project’s direction. By keeping prototypes simple and concentrated on essential features, you can quickly validate concepts. Collecting user feedback allows for iterative enhancements that directly address real user needs. Furthermore, thorough documentation and version control foster collaboration, track modifications, and maintain a clear record of the project's development. Together, these practices promote a collaborative and efficient design process that drives successful results.</a:t>
            </a:r>
            <a:endParaRPr lang="en-IN" sz="2000" dirty="0">
              <a:solidFill>
                <a:schemeClr val="bg1"/>
              </a:solidFill>
              <a:latin typeface="Calisto MT" panose="02040603050505030304" pitchFamily="18" charset="0"/>
            </a:endParaRPr>
          </a:p>
        </p:txBody>
      </p:sp>
      <p:sp>
        <p:nvSpPr>
          <p:cNvPr id="3" name="TextBox 2">
            <a:extLst>
              <a:ext uri="{FF2B5EF4-FFF2-40B4-BE49-F238E27FC236}">
                <a16:creationId xmlns:a16="http://schemas.microsoft.com/office/drawing/2014/main" id="{73B0298B-0F19-3F9C-0923-13A8C7C2A6D4}"/>
              </a:ext>
            </a:extLst>
          </p:cNvPr>
          <p:cNvSpPr txBox="1"/>
          <p:nvPr/>
        </p:nvSpPr>
        <p:spPr>
          <a:xfrm>
            <a:off x="7781925" y="1590675"/>
            <a:ext cx="4248150" cy="3190875"/>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txBody>
          <a:bodyPr wrap="square" rtlCol="0">
            <a:spAutoFit/>
          </a:bodyPr>
          <a:lstStyle/>
          <a:p>
            <a:endParaRPr lang="en-IN" dirty="0"/>
          </a:p>
        </p:txBody>
      </p:sp>
    </p:spTree>
    <p:extLst>
      <p:ext uri="{BB962C8B-B14F-4D97-AF65-F5344CB8AC3E}">
        <p14:creationId xmlns:p14="http://schemas.microsoft.com/office/powerpoint/2010/main" val="2845153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22E987-B6F9-DB0B-EB20-5AB49171C2A1}"/>
              </a:ext>
            </a:extLst>
          </p:cNvPr>
          <p:cNvSpPr txBox="1"/>
          <p:nvPr/>
        </p:nvSpPr>
        <p:spPr>
          <a:xfrm>
            <a:off x="0" y="1019175"/>
            <a:ext cx="7229475" cy="3139321"/>
          </a:xfrm>
          <a:prstGeom prst="rect">
            <a:avLst/>
          </a:prstGeom>
          <a:noFill/>
        </p:spPr>
        <p:txBody>
          <a:bodyPr wrap="square" rtlCol="0">
            <a:spAutoFit/>
          </a:bodyPr>
          <a:lstStyle/>
          <a:p>
            <a:r>
              <a:rPr lang="en-IN" sz="3600" dirty="0">
                <a:solidFill>
                  <a:srgbClr val="00B050"/>
                </a:solidFill>
                <a:latin typeface="Algerian" panose="04020705040A02060702" pitchFamily="82" charset="0"/>
              </a:rPr>
              <a:t>Case studies</a:t>
            </a:r>
          </a:p>
          <a:p>
            <a:endParaRPr lang="en-IN" sz="3600" dirty="0">
              <a:solidFill>
                <a:srgbClr val="00B050"/>
              </a:solidFill>
              <a:latin typeface="Algerian" panose="04020705040A02060702" pitchFamily="82" charset="0"/>
            </a:endParaRPr>
          </a:p>
          <a:p>
            <a:r>
              <a:rPr lang="en-US" dirty="0">
                <a:solidFill>
                  <a:schemeClr val="bg1"/>
                </a:solidFill>
                <a:latin typeface="Calisto MT" panose="02040603050505030304" pitchFamily="18" charset="0"/>
              </a:rPr>
              <a:t>A notable case study illustrating the significance of visualization and prototyping in product design is the development of the Nest Learning Thermostat. The Nest design team employed rapid prototyping methods to create several iterations of the thermostat, enabling them to examine different shapes, materials, and user interfaces. By integrating user feedback through visual representations and physical models, they refined the product's aesthetics and usability.</a:t>
            </a:r>
            <a:endParaRPr lang="en-IN" dirty="0">
              <a:solidFill>
                <a:schemeClr val="bg1"/>
              </a:solidFill>
              <a:latin typeface="Calisto MT" panose="02040603050505030304" pitchFamily="18" charset="0"/>
            </a:endParaRPr>
          </a:p>
        </p:txBody>
      </p:sp>
      <p:sp>
        <p:nvSpPr>
          <p:cNvPr id="3" name="TextBox 2">
            <a:extLst>
              <a:ext uri="{FF2B5EF4-FFF2-40B4-BE49-F238E27FC236}">
                <a16:creationId xmlns:a16="http://schemas.microsoft.com/office/drawing/2014/main" id="{AB290936-D655-C9D9-0C4B-8498D37DA2B9}"/>
              </a:ext>
            </a:extLst>
          </p:cNvPr>
          <p:cNvSpPr txBox="1"/>
          <p:nvPr/>
        </p:nvSpPr>
        <p:spPr>
          <a:xfrm>
            <a:off x="7877176" y="1390650"/>
            <a:ext cx="3419474" cy="2990850"/>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txBody>
          <a:bodyPr wrap="square" rtlCol="0">
            <a:spAutoFit/>
          </a:bodyPr>
          <a:lstStyle/>
          <a:p>
            <a:endParaRPr lang="en-IN" dirty="0"/>
          </a:p>
        </p:txBody>
      </p:sp>
    </p:spTree>
    <p:extLst>
      <p:ext uri="{BB962C8B-B14F-4D97-AF65-F5344CB8AC3E}">
        <p14:creationId xmlns:p14="http://schemas.microsoft.com/office/powerpoint/2010/main" val="1859562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196280-D6A7-9E20-9D3B-EBE342D5C27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87866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9EEEEC-0AB2-7208-F693-61FAD08E505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70607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58BDBB-B296-9AF1-5B0B-E92C6869CE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42693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FDF627-678A-135D-3291-A845D311DE73}"/>
              </a:ext>
            </a:extLst>
          </p:cNvPr>
          <p:cNvSpPr txBox="1"/>
          <p:nvPr/>
        </p:nvSpPr>
        <p:spPr>
          <a:xfrm>
            <a:off x="71120" y="71120"/>
            <a:ext cx="7010400" cy="6463308"/>
          </a:xfrm>
          <a:prstGeom prst="rect">
            <a:avLst/>
          </a:prstGeom>
          <a:noFill/>
        </p:spPr>
        <p:txBody>
          <a:bodyPr wrap="square" rtlCol="0">
            <a:spAutoFit/>
          </a:bodyPr>
          <a:lstStyle/>
          <a:p>
            <a:r>
              <a:rPr lang="en-IN" sz="4400" dirty="0">
                <a:solidFill>
                  <a:srgbClr val="00B050"/>
                </a:solidFill>
                <a:latin typeface="Algerian" panose="04020705040A02060702" pitchFamily="82" charset="0"/>
              </a:rPr>
              <a:t>Agenda</a:t>
            </a:r>
          </a:p>
          <a:p>
            <a:endParaRPr lang="en-IN" dirty="0">
              <a:solidFill>
                <a:schemeClr val="bg1"/>
              </a:solidFill>
            </a:endParaRPr>
          </a:p>
          <a:p>
            <a:endParaRPr lang="en-IN" dirty="0">
              <a:solidFill>
                <a:schemeClr val="bg1"/>
              </a:solidFill>
            </a:endParaRPr>
          </a:p>
          <a:p>
            <a:r>
              <a:rPr lang="en-IN" sz="4000" dirty="0">
                <a:solidFill>
                  <a:schemeClr val="bg1"/>
                </a:solidFill>
                <a:latin typeface="Angsana New" panose="02020603050405020304" pitchFamily="18" charset="-34"/>
                <a:cs typeface="Angsana New" panose="02020603050405020304" pitchFamily="18" charset="-34"/>
              </a:rPr>
              <a:t>Introduction to Visualization</a:t>
            </a:r>
          </a:p>
          <a:p>
            <a:r>
              <a:rPr lang="en-IN" sz="4000" dirty="0">
                <a:solidFill>
                  <a:schemeClr val="bg1"/>
                </a:solidFill>
                <a:latin typeface="Angsana New" panose="02020603050405020304" pitchFamily="18" charset="-34"/>
                <a:cs typeface="Angsana New" panose="02020603050405020304" pitchFamily="18" charset="-34"/>
              </a:rPr>
              <a:t>Importance of prototyping</a:t>
            </a:r>
          </a:p>
          <a:p>
            <a:r>
              <a:rPr lang="en-IN" sz="4000" dirty="0">
                <a:solidFill>
                  <a:schemeClr val="bg1"/>
                </a:solidFill>
                <a:latin typeface="Angsana New" panose="02020603050405020304" pitchFamily="18" charset="-34"/>
                <a:cs typeface="Angsana New" panose="02020603050405020304" pitchFamily="18" charset="-34"/>
              </a:rPr>
              <a:t>Types of visualization</a:t>
            </a:r>
          </a:p>
          <a:p>
            <a:r>
              <a:rPr lang="en-IN" sz="4000" dirty="0">
                <a:solidFill>
                  <a:schemeClr val="bg1"/>
                </a:solidFill>
                <a:latin typeface="Angsana New" panose="02020603050405020304" pitchFamily="18" charset="-34"/>
                <a:cs typeface="Angsana New" panose="02020603050405020304" pitchFamily="18" charset="-34"/>
              </a:rPr>
              <a:t>Prototyping Tools and Techniques</a:t>
            </a:r>
          </a:p>
          <a:p>
            <a:r>
              <a:rPr lang="en-IN" sz="4000" dirty="0">
                <a:solidFill>
                  <a:schemeClr val="bg1"/>
                </a:solidFill>
                <a:latin typeface="Angsana New" panose="02020603050405020304" pitchFamily="18" charset="-34"/>
                <a:cs typeface="Angsana New" panose="02020603050405020304" pitchFamily="18" charset="-34"/>
              </a:rPr>
              <a:t>Best Practices</a:t>
            </a:r>
          </a:p>
          <a:p>
            <a:r>
              <a:rPr lang="en-IN" sz="4000" dirty="0">
                <a:solidFill>
                  <a:schemeClr val="bg1"/>
                </a:solidFill>
                <a:latin typeface="Angsana New" panose="02020603050405020304" pitchFamily="18" charset="-34"/>
                <a:cs typeface="Angsana New" panose="02020603050405020304" pitchFamily="18" charset="-34"/>
              </a:rPr>
              <a:t>Q&amp;A</a:t>
            </a:r>
          </a:p>
          <a:p>
            <a:endParaRPr lang="en-IN" sz="4000" dirty="0">
              <a:solidFill>
                <a:schemeClr val="bg1"/>
              </a:solidFill>
              <a:latin typeface="Angsana New" panose="02020603050405020304" pitchFamily="18" charset="-34"/>
              <a:cs typeface="Angsana New" panose="02020603050405020304" pitchFamily="18" charset="-34"/>
            </a:endParaRPr>
          </a:p>
          <a:p>
            <a:endParaRPr lang="en-IN" dirty="0">
              <a:solidFill>
                <a:schemeClr val="bg1"/>
              </a:solidFill>
            </a:endParaRPr>
          </a:p>
          <a:p>
            <a:endParaRPr lang="en-IN" dirty="0">
              <a:solidFill>
                <a:schemeClr val="bg1"/>
              </a:solidFill>
            </a:endParaRPr>
          </a:p>
          <a:p>
            <a:endParaRPr lang="en-IN" dirty="0">
              <a:solidFill>
                <a:schemeClr val="bg1"/>
              </a:solidFill>
            </a:endParaRPr>
          </a:p>
        </p:txBody>
      </p:sp>
      <p:sp>
        <p:nvSpPr>
          <p:cNvPr id="4" name="TextBox 3" descr="Hourglass and a calendar">
            <a:extLst>
              <a:ext uri="{FF2B5EF4-FFF2-40B4-BE49-F238E27FC236}">
                <a16:creationId xmlns:a16="http://schemas.microsoft.com/office/drawing/2014/main" id="{9F7A7C4A-EDDE-5BC3-A363-E3D0C90DC81D}"/>
              </a:ext>
            </a:extLst>
          </p:cNvPr>
          <p:cNvSpPr txBox="1"/>
          <p:nvPr/>
        </p:nvSpPr>
        <p:spPr>
          <a:xfrm>
            <a:off x="5638800" y="116840"/>
            <a:ext cx="6482080" cy="6624320"/>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txBody>
          <a:bodyPr wrap="square" rtlCol="0">
            <a:spAutoFit/>
          </a:bodyPr>
          <a:lstStyle/>
          <a:p>
            <a:endParaRPr lang="en-IN" dirty="0"/>
          </a:p>
        </p:txBody>
      </p:sp>
    </p:spTree>
    <p:extLst>
      <p:ext uri="{BB962C8B-B14F-4D97-AF65-F5344CB8AC3E}">
        <p14:creationId xmlns:p14="http://schemas.microsoft.com/office/powerpoint/2010/main" val="2658152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2CE1B3-4A44-09BA-A9C6-AC6DB32E4D3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01759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EE7F6-58C4-C819-6E07-3C490EE4F6E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88582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12B4-5163-87CC-DEDC-7C2C4357815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50130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C920A4-3D3A-7D95-A23A-E8E44FACA33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91274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BEABAF-B480-AF20-70FE-AF210F48B7E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39673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D704B5-A76F-1334-539D-CD60D55FEC4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69760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CB9B55-2825-7CCB-2AAE-4DCCF2878D4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58556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965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FAE92E-0F42-8057-5F60-73E26CA959B0}"/>
              </a:ext>
            </a:extLst>
          </p:cNvPr>
          <p:cNvSpPr txBox="1"/>
          <p:nvPr/>
        </p:nvSpPr>
        <p:spPr>
          <a:xfrm>
            <a:off x="0" y="1028700"/>
            <a:ext cx="6838950" cy="4093428"/>
          </a:xfrm>
          <a:prstGeom prst="rect">
            <a:avLst/>
          </a:prstGeom>
          <a:noFill/>
        </p:spPr>
        <p:txBody>
          <a:bodyPr wrap="square" rtlCol="0">
            <a:spAutoFit/>
          </a:bodyPr>
          <a:lstStyle/>
          <a:p>
            <a:r>
              <a:rPr lang="en-IN" sz="4000" dirty="0">
                <a:solidFill>
                  <a:srgbClr val="00B050"/>
                </a:solidFill>
                <a:latin typeface="Algerian" panose="04020705040A02060702" pitchFamily="82" charset="0"/>
              </a:rPr>
              <a:t>Conclusion</a:t>
            </a:r>
          </a:p>
          <a:p>
            <a:endParaRPr lang="en-IN" sz="4000" dirty="0">
              <a:solidFill>
                <a:srgbClr val="00B050"/>
              </a:solidFill>
              <a:latin typeface="Algerian" panose="04020705040A02060702" pitchFamily="82" charset="0"/>
            </a:endParaRPr>
          </a:p>
          <a:p>
            <a:r>
              <a:rPr lang="en-IN" sz="2000" dirty="0">
                <a:solidFill>
                  <a:schemeClr val="bg1"/>
                </a:solidFill>
                <a:latin typeface="Calisto MT" panose="02040603050505030304" pitchFamily="18" charset="0"/>
              </a:rPr>
              <a:t>Visualization and prototyping play an important role in the product design sector. By using these tools in designing it increase the company innovation, productivity and fulfil the user requirements easily. It also help to reduce the risk with risk reduction method which enhance the resource management of the product testing. </a:t>
            </a:r>
            <a:r>
              <a:rPr lang="en-US" sz="2000" dirty="0">
                <a:solidFill>
                  <a:schemeClr val="bg1"/>
                </a:solidFill>
                <a:latin typeface="Calisto MT" panose="02040603050505030304" pitchFamily="18" charset="0"/>
              </a:rPr>
              <a:t>Visualizations can save time during the discussion and approval phases. With a tangible representation of ideas, decision-making becomes faster and more effective.</a:t>
            </a:r>
            <a:endParaRPr lang="en-IN" sz="2000" dirty="0">
              <a:solidFill>
                <a:schemeClr val="bg1"/>
              </a:solidFill>
              <a:latin typeface="Calisto MT" panose="02040603050505030304" pitchFamily="18" charset="0"/>
            </a:endParaRPr>
          </a:p>
        </p:txBody>
      </p:sp>
      <p:sp>
        <p:nvSpPr>
          <p:cNvPr id="3" name="TextBox 2">
            <a:extLst>
              <a:ext uri="{FF2B5EF4-FFF2-40B4-BE49-F238E27FC236}">
                <a16:creationId xmlns:a16="http://schemas.microsoft.com/office/drawing/2014/main" id="{BB841714-3CD0-37AA-BA03-4190DA5540CA}"/>
              </a:ext>
            </a:extLst>
          </p:cNvPr>
          <p:cNvSpPr txBox="1"/>
          <p:nvPr/>
        </p:nvSpPr>
        <p:spPr>
          <a:xfrm>
            <a:off x="8143875" y="1619250"/>
            <a:ext cx="3257550" cy="3400425"/>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txBody>
          <a:bodyPr wrap="square" rtlCol="0">
            <a:spAutoFit/>
          </a:bodyPr>
          <a:lstStyle/>
          <a:p>
            <a:endParaRPr lang="en-IN" dirty="0"/>
          </a:p>
        </p:txBody>
      </p:sp>
    </p:spTree>
    <p:extLst>
      <p:ext uri="{BB962C8B-B14F-4D97-AF65-F5344CB8AC3E}">
        <p14:creationId xmlns:p14="http://schemas.microsoft.com/office/powerpoint/2010/main" val="910217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096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FCD98-A721-EB11-6B9D-D64BEADF3FD7}"/>
              </a:ext>
            </a:extLst>
          </p:cNvPr>
          <p:cNvSpPr txBox="1"/>
          <p:nvPr/>
        </p:nvSpPr>
        <p:spPr>
          <a:xfrm>
            <a:off x="0" y="193040"/>
            <a:ext cx="7366000" cy="6186309"/>
          </a:xfrm>
          <a:prstGeom prst="rect">
            <a:avLst/>
          </a:prstGeom>
          <a:noFill/>
        </p:spPr>
        <p:txBody>
          <a:bodyPr wrap="square" rtlCol="0">
            <a:spAutoFit/>
          </a:bodyPr>
          <a:lstStyle/>
          <a:p>
            <a:r>
              <a:rPr lang="en-IN" sz="3600" dirty="0">
                <a:solidFill>
                  <a:srgbClr val="00B050"/>
                </a:solidFill>
                <a:latin typeface="Algerian" panose="04020705040A02060702" pitchFamily="82" charset="0"/>
              </a:rPr>
              <a:t>Introduction TO visualization</a:t>
            </a:r>
          </a:p>
          <a:p>
            <a:endParaRPr lang="en-IN" sz="3600" dirty="0">
              <a:solidFill>
                <a:srgbClr val="00B050"/>
              </a:solidFill>
              <a:latin typeface="Algerian" panose="04020705040A02060702" pitchFamily="82" charset="0"/>
            </a:endParaRPr>
          </a:p>
          <a:p>
            <a:r>
              <a:rPr lang="en-IN" sz="2000" dirty="0">
                <a:solidFill>
                  <a:schemeClr val="bg1"/>
                </a:solidFill>
                <a:latin typeface="Calisto MT" panose="02040603050505030304" pitchFamily="18" charset="0"/>
              </a:rPr>
              <a:t>Visualization define as a creating a visual representation in product design. For explanation and communication of the features, functionality of a product, it includes the pictures, diagrams and 3D models. </a:t>
            </a:r>
          </a:p>
          <a:p>
            <a:endParaRPr lang="en-IN" sz="2000" dirty="0">
              <a:solidFill>
                <a:schemeClr val="bg1"/>
              </a:solidFill>
              <a:latin typeface="Calisto MT" panose="02040603050505030304" pitchFamily="18" charset="0"/>
            </a:endParaRPr>
          </a:p>
          <a:p>
            <a:r>
              <a:rPr lang="en-IN" sz="2000" dirty="0">
                <a:solidFill>
                  <a:schemeClr val="bg1"/>
                </a:solidFill>
                <a:latin typeface="Calisto MT" panose="02040603050505030304" pitchFamily="18" charset="0"/>
              </a:rPr>
              <a:t>For conveying ideas, concepts and designs it includes the clarity and understanding, feedback and collaboration, ideas exploration and decision-making power.</a:t>
            </a:r>
          </a:p>
          <a:p>
            <a:endParaRPr lang="en-IN" sz="2000" dirty="0">
              <a:solidFill>
                <a:schemeClr val="bg1"/>
              </a:solidFill>
              <a:latin typeface="Calisto MT" panose="02040603050505030304" pitchFamily="18" charset="0"/>
            </a:endParaRPr>
          </a:p>
          <a:p>
            <a:endParaRPr lang="en-IN" sz="2000" dirty="0">
              <a:solidFill>
                <a:schemeClr val="bg1"/>
              </a:solidFill>
              <a:latin typeface="Calisto MT" panose="02040603050505030304" pitchFamily="18" charset="0"/>
            </a:endParaRPr>
          </a:p>
          <a:p>
            <a:r>
              <a:rPr lang="en-IN" sz="2000" dirty="0">
                <a:solidFill>
                  <a:schemeClr val="bg1"/>
                </a:solidFill>
                <a:latin typeface="Calisto MT" panose="02040603050505030304" pitchFamily="18" charset="0"/>
              </a:rPr>
              <a:t>Clear communication in product development is crucial because it helps to reduce the risks and errors, focus on user-centric design and stakeholder engagement. </a:t>
            </a:r>
          </a:p>
          <a:p>
            <a:endParaRPr lang="en-IN" sz="2000" dirty="0">
              <a:solidFill>
                <a:schemeClr val="bg1"/>
              </a:solidFill>
              <a:latin typeface="Calisto MT" panose="02040603050505030304" pitchFamily="18" charset="0"/>
            </a:endParaRPr>
          </a:p>
          <a:p>
            <a:endParaRPr lang="en-IN" sz="2000" dirty="0">
              <a:solidFill>
                <a:schemeClr val="bg1"/>
              </a:solidFill>
              <a:latin typeface="Calisto MT" panose="02040603050505030304" pitchFamily="18" charset="0"/>
            </a:endParaRPr>
          </a:p>
          <a:p>
            <a:endParaRPr lang="en-IN" sz="2400" dirty="0">
              <a:solidFill>
                <a:schemeClr val="bg1"/>
              </a:solidFill>
              <a:latin typeface="Calisto MT" panose="02040603050505030304" pitchFamily="18" charset="0"/>
            </a:endParaRPr>
          </a:p>
        </p:txBody>
      </p:sp>
      <p:sp>
        <p:nvSpPr>
          <p:cNvPr id="3" name="TextBox 2">
            <a:extLst>
              <a:ext uri="{FF2B5EF4-FFF2-40B4-BE49-F238E27FC236}">
                <a16:creationId xmlns:a16="http://schemas.microsoft.com/office/drawing/2014/main" id="{80E50BC9-230C-947A-A8C3-4A59233E6F11}"/>
              </a:ext>
            </a:extLst>
          </p:cNvPr>
          <p:cNvSpPr txBox="1"/>
          <p:nvPr/>
        </p:nvSpPr>
        <p:spPr>
          <a:xfrm>
            <a:off x="7620000" y="0"/>
            <a:ext cx="4572000" cy="6583680"/>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txBody>
          <a:bodyPr wrap="square" rtlCol="0">
            <a:spAutoFit/>
          </a:bodyPr>
          <a:lstStyle/>
          <a:p>
            <a:endParaRPr lang="en-IN" dirty="0"/>
          </a:p>
        </p:txBody>
      </p:sp>
    </p:spTree>
    <p:extLst>
      <p:ext uri="{BB962C8B-B14F-4D97-AF65-F5344CB8AC3E}">
        <p14:creationId xmlns:p14="http://schemas.microsoft.com/office/powerpoint/2010/main" val="2514511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4AB97E-B864-2DB7-CF72-93FC640563BD}"/>
              </a:ext>
            </a:extLst>
          </p:cNvPr>
          <p:cNvSpPr txBox="1"/>
          <p:nvPr/>
        </p:nvSpPr>
        <p:spPr>
          <a:xfrm>
            <a:off x="2152650" y="571500"/>
            <a:ext cx="6972300" cy="4647426"/>
          </a:xfrm>
          <a:prstGeom prst="rect">
            <a:avLst/>
          </a:prstGeom>
          <a:noFill/>
        </p:spPr>
        <p:txBody>
          <a:bodyPr wrap="square" rtlCol="0">
            <a:spAutoFit/>
          </a:bodyPr>
          <a:lstStyle/>
          <a:p>
            <a:r>
              <a:rPr lang="en-IN" sz="4000" dirty="0">
                <a:solidFill>
                  <a:srgbClr val="00B050"/>
                </a:solidFill>
                <a:latin typeface="Algerian" panose="04020705040A02060702" pitchFamily="82" charset="0"/>
              </a:rPr>
              <a:t>Additional resources</a:t>
            </a:r>
          </a:p>
          <a:p>
            <a:endParaRPr lang="en-IN" sz="4000" dirty="0">
              <a:solidFill>
                <a:srgbClr val="00B050"/>
              </a:solidFill>
              <a:latin typeface="Algerian" panose="04020705040A02060702" pitchFamily="82" charset="0"/>
            </a:endParaRPr>
          </a:p>
          <a:p>
            <a:pPr marL="342900" indent="-342900">
              <a:buFont typeface="Arial" panose="020B0604020202020204" pitchFamily="34" charset="0"/>
              <a:buChar char="•"/>
            </a:pPr>
            <a:r>
              <a:rPr lang="en-IN" sz="2400" dirty="0">
                <a:solidFill>
                  <a:schemeClr val="bg1"/>
                </a:solidFill>
                <a:latin typeface="Calisto MT" panose="02040603050505030304" pitchFamily="18" charset="0"/>
              </a:rPr>
              <a:t>The Design of the everyday by “Don Norman</a:t>
            </a:r>
          </a:p>
          <a:p>
            <a:pPr marL="342900" indent="-342900">
              <a:buFont typeface="Arial" panose="020B0604020202020204" pitchFamily="34" charset="0"/>
              <a:buChar char="•"/>
            </a:pPr>
            <a:r>
              <a:rPr lang="en-IN" sz="2400" dirty="0">
                <a:solidFill>
                  <a:schemeClr val="bg1"/>
                </a:solidFill>
                <a:latin typeface="Calisto MT" panose="02040603050505030304" pitchFamily="18" charset="0"/>
              </a:rPr>
              <a:t>Interaction design foundation/ </a:t>
            </a:r>
            <a:r>
              <a:rPr lang="en-IN" sz="2400" dirty="0">
                <a:solidFill>
                  <a:schemeClr val="bg1"/>
                </a:solidFill>
                <a:latin typeface="Calisto MT" panose="02040603050505030304" pitchFamily="18" charset="0"/>
                <a:hlinkClick r:id="rId2"/>
              </a:rPr>
              <a:t>www.interaction-design.org</a:t>
            </a:r>
            <a:endParaRPr lang="en-IN" sz="2400" dirty="0">
              <a:solidFill>
                <a:schemeClr val="bg1"/>
              </a:solidFill>
              <a:latin typeface="Calisto MT" panose="02040603050505030304" pitchFamily="18" charset="0"/>
            </a:endParaRPr>
          </a:p>
          <a:p>
            <a:pPr marL="342900" indent="-342900">
              <a:buFont typeface="Arial" panose="020B0604020202020204" pitchFamily="34" charset="0"/>
              <a:buChar char="•"/>
            </a:pPr>
            <a:r>
              <a:rPr lang="en-IN" sz="2400" dirty="0">
                <a:solidFill>
                  <a:schemeClr val="bg1"/>
                </a:solidFill>
                <a:latin typeface="Calisto MT" panose="02040603050505030304" pitchFamily="18" charset="0"/>
                <a:hlinkClick r:id="rId3"/>
              </a:rPr>
              <a:t>www.visualiation-org.com</a:t>
            </a:r>
            <a:endParaRPr lang="en-IN" sz="2400" dirty="0">
              <a:solidFill>
                <a:schemeClr val="bg1"/>
              </a:solidFill>
              <a:latin typeface="Calisto MT" panose="02040603050505030304" pitchFamily="18" charset="0"/>
            </a:endParaRPr>
          </a:p>
          <a:p>
            <a:pPr marL="342900" indent="-342900">
              <a:buFont typeface="Arial" panose="020B0604020202020204" pitchFamily="34" charset="0"/>
              <a:buChar char="•"/>
            </a:pPr>
            <a:r>
              <a:rPr lang="en-IN" sz="2400" dirty="0">
                <a:solidFill>
                  <a:schemeClr val="bg1"/>
                </a:solidFill>
                <a:latin typeface="Calisto MT" panose="02040603050505030304" pitchFamily="18" charset="0"/>
              </a:rPr>
              <a:t>Sketching user experiences : The workbook by “Bill Buxton”</a:t>
            </a:r>
          </a:p>
          <a:p>
            <a:endParaRPr lang="en-IN" sz="2400" dirty="0">
              <a:solidFill>
                <a:schemeClr val="bg1"/>
              </a:solidFill>
              <a:latin typeface="Calisto MT" panose="02040603050505030304" pitchFamily="18" charset="0"/>
            </a:endParaRPr>
          </a:p>
          <a:p>
            <a:pPr marL="342900" indent="-342900">
              <a:buFont typeface="Arial" panose="020B0604020202020204" pitchFamily="34" charset="0"/>
              <a:buChar char="•"/>
            </a:pPr>
            <a:endParaRPr lang="en-IN" sz="2400" dirty="0">
              <a:solidFill>
                <a:schemeClr val="bg1"/>
              </a:solidFill>
              <a:latin typeface="Calisto MT" panose="02040603050505030304" pitchFamily="18" charset="0"/>
            </a:endParaRPr>
          </a:p>
          <a:p>
            <a:endParaRPr lang="en-IN" sz="2400" dirty="0">
              <a:solidFill>
                <a:schemeClr val="bg1"/>
              </a:solidFill>
              <a:latin typeface="Calisto MT" panose="02040603050505030304" pitchFamily="18" charset="0"/>
            </a:endParaRPr>
          </a:p>
        </p:txBody>
      </p:sp>
    </p:spTree>
    <p:extLst>
      <p:ext uri="{BB962C8B-B14F-4D97-AF65-F5344CB8AC3E}">
        <p14:creationId xmlns:p14="http://schemas.microsoft.com/office/powerpoint/2010/main" val="1257606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569995-8B42-D078-BE7B-C4D7A5DE0AF8}"/>
              </a:ext>
            </a:extLst>
          </p:cNvPr>
          <p:cNvSpPr txBox="1"/>
          <p:nvPr/>
        </p:nvSpPr>
        <p:spPr>
          <a:xfrm>
            <a:off x="0" y="0"/>
            <a:ext cx="7010400" cy="7048083"/>
          </a:xfrm>
          <a:prstGeom prst="rect">
            <a:avLst/>
          </a:prstGeom>
          <a:noFill/>
        </p:spPr>
        <p:txBody>
          <a:bodyPr wrap="square" rtlCol="0">
            <a:spAutoFit/>
          </a:bodyPr>
          <a:lstStyle/>
          <a:p>
            <a:r>
              <a:rPr lang="en-IN" sz="4000" dirty="0">
                <a:solidFill>
                  <a:srgbClr val="00B050"/>
                </a:solidFill>
                <a:latin typeface="Algerian" panose="04020705040A02060702" pitchFamily="82" charset="0"/>
              </a:rPr>
              <a:t>Benefits Of visualization</a:t>
            </a:r>
          </a:p>
          <a:p>
            <a:endParaRPr lang="en-IN" sz="4000" dirty="0">
              <a:solidFill>
                <a:srgbClr val="00B050"/>
              </a:solidFill>
              <a:latin typeface="Algerian" panose="04020705040A02060702" pitchFamily="82" charset="0"/>
            </a:endParaRPr>
          </a:p>
          <a:p>
            <a:r>
              <a:rPr lang="en-IN" sz="2000" dirty="0">
                <a:solidFill>
                  <a:schemeClr val="bg1"/>
                </a:solidFill>
                <a:latin typeface="Calisto MT" panose="02040603050505030304" pitchFamily="18" charset="0"/>
              </a:rPr>
              <a:t>Well, visualization has a lot of advantages in product design.</a:t>
            </a:r>
          </a:p>
          <a:p>
            <a:endParaRPr lang="en-IN" sz="2000" dirty="0">
              <a:solidFill>
                <a:schemeClr val="bg1"/>
              </a:solidFill>
              <a:latin typeface="Calisto MT" panose="02040603050505030304" pitchFamily="18" charset="0"/>
            </a:endParaRPr>
          </a:p>
          <a:p>
            <a:pPr marL="342900" indent="-342900">
              <a:buFont typeface="Wingdings" panose="05000000000000000000" pitchFamily="2" charset="2"/>
              <a:buChar char="Ø"/>
            </a:pPr>
            <a:r>
              <a:rPr lang="en-IN" sz="2000" dirty="0">
                <a:solidFill>
                  <a:schemeClr val="bg1"/>
                </a:solidFill>
                <a:latin typeface="Calisto MT" panose="02040603050505030304" pitchFamily="18" charset="0"/>
              </a:rPr>
              <a:t>Enhanced communication with stakeholder: Visualization is helpful tool, and people can easily align various views, collect feedback and easily convey their ideas. </a:t>
            </a:r>
          </a:p>
          <a:p>
            <a:pPr marL="342900" indent="-342900">
              <a:buFont typeface="Wingdings" panose="05000000000000000000" pitchFamily="2" charset="2"/>
              <a:buChar char="Ø"/>
            </a:pPr>
            <a:endParaRPr lang="en-IN" sz="2000" dirty="0">
              <a:solidFill>
                <a:schemeClr val="bg1"/>
              </a:solidFill>
              <a:latin typeface="Calisto MT" panose="02040603050505030304" pitchFamily="18" charset="0"/>
            </a:endParaRPr>
          </a:p>
          <a:p>
            <a:pPr marL="342900" indent="-342900">
              <a:buFont typeface="Wingdings" panose="05000000000000000000" pitchFamily="2" charset="2"/>
              <a:buChar char="Ø"/>
            </a:pPr>
            <a:r>
              <a:rPr lang="en-US" sz="2000" dirty="0">
                <a:solidFill>
                  <a:schemeClr val="bg1"/>
                </a:solidFill>
                <a:latin typeface="Calisto MT" panose="02040603050505030304" pitchFamily="18" charset="0"/>
              </a:rPr>
              <a:t>Improved understanding of design concepts: It also useful for decision-making when a stakeholder can describe the design viability correctly.</a:t>
            </a:r>
          </a:p>
          <a:p>
            <a:pPr marL="342900" indent="-342900">
              <a:buFont typeface="Wingdings" panose="05000000000000000000" pitchFamily="2" charset="2"/>
              <a:buChar char="Ø"/>
            </a:pPr>
            <a:endParaRPr lang="en-US" sz="2000" dirty="0">
              <a:solidFill>
                <a:schemeClr val="bg1"/>
              </a:solidFill>
              <a:latin typeface="Calisto MT" panose="02040603050505030304" pitchFamily="18" charset="0"/>
            </a:endParaRPr>
          </a:p>
          <a:p>
            <a:pPr marL="342900" indent="-342900">
              <a:buFont typeface="Wingdings" panose="05000000000000000000" pitchFamily="2" charset="2"/>
              <a:buChar char="Ø"/>
            </a:pPr>
            <a:r>
              <a:rPr lang="en-US" sz="2000" dirty="0">
                <a:solidFill>
                  <a:schemeClr val="bg1"/>
                </a:solidFill>
                <a:latin typeface="Calisto MT" panose="02040603050505030304" pitchFamily="18" charset="0"/>
              </a:rPr>
              <a:t>Efficient problem-solving: It is also solving the issue very accurately which helps to save the time and resources.</a:t>
            </a:r>
          </a:p>
          <a:p>
            <a:endParaRPr lang="en-US" sz="2400" dirty="0">
              <a:solidFill>
                <a:schemeClr val="bg1"/>
              </a:solidFill>
              <a:latin typeface="Calisto MT" panose="02040603050505030304" pitchFamily="18" charset="0"/>
            </a:endParaRPr>
          </a:p>
          <a:p>
            <a:pPr marL="342900" indent="-342900">
              <a:buFont typeface="Wingdings" panose="05000000000000000000" pitchFamily="2" charset="2"/>
              <a:buChar char="Ø"/>
            </a:pPr>
            <a:r>
              <a:rPr lang="en-US" sz="2000" dirty="0">
                <a:solidFill>
                  <a:schemeClr val="bg1"/>
                </a:solidFill>
                <a:latin typeface="Calisto MT" panose="02040603050505030304" pitchFamily="18" charset="0"/>
              </a:rPr>
              <a:t>Minimized misunderstandings and errors: Visualization tool helpful to reduce the risk by providing a clear and important virtual representation.</a:t>
            </a:r>
          </a:p>
          <a:p>
            <a:endParaRPr lang="en-IN" sz="2400" dirty="0">
              <a:solidFill>
                <a:schemeClr val="bg1"/>
              </a:solidFill>
              <a:latin typeface="Calisto MT" panose="02040603050505030304" pitchFamily="18" charset="0"/>
            </a:endParaRPr>
          </a:p>
          <a:p>
            <a:endParaRPr lang="en-IN" sz="2400" dirty="0">
              <a:solidFill>
                <a:schemeClr val="bg1"/>
              </a:solidFill>
              <a:latin typeface="Calisto MT" panose="02040603050505030304" pitchFamily="18" charset="0"/>
            </a:endParaRPr>
          </a:p>
        </p:txBody>
      </p:sp>
      <p:sp>
        <p:nvSpPr>
          <p:cNvPr id="3" name="TextBox 2">
            <a:extLst>
              <a:ext uri="{FF2B5EF4-FFF2-40B4-BE49-F238E27FC236}">
                <a16:creationId xmlns:a16="http://schemas.microsoft.com/office/drawing/2014/main" id="{4008F4E3-07BB-010E-0938-99B8B4ADE878}"/>
              </a:ext>
            </a:extLst>
          </p:cNvPr>
          <p:cNvSpPr txBox="1"/>
          <p:nvPr/>
        </p:nvSpPr>
        <p:spPr>
          <a:xfrm>
            <a:off x="7010400" y="93306"/>
            <a:ext cx="4988767" cy="6671388"/>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txBody>
          <a:bodyPr wrap="square" rtlCol="0">
            <a:spAutoFit/>
          </a:bodyPr>
          <a:lstStyle/>
          <a:p>
            <a:endParaRPr lang="en-IN" dirty="0"/>
          </a:p>
        </p:txBody>
      </p:sp>
    </p:spTree>
    <p:extLst>
      <p:ext uri="{BB962C8B-B14F-4D97-AF65-F5344CB8AC3E}">
        <p14:creationId xmlns:p14="http://schemas.microsoft.com/office/powerpoint/2010/main" val="1605826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85A0AA-6C1F-9424-8512-88B340144F95}"/>
              </a:ext>
            </a:extLst>
          </p:cNvPr>
          <p:cNvSpPr txBox="1"/>
          <p:nvPr/>
        </p:nvSpPr>
        <p:spPr>
          <a:xfrm>
            <a:off x="95250" y="0"/>
            <a:ext cx="7277100" cy="6555641"/>
          </a:xfrm>
          <a:prstGeom prst="rect">
            <a:avLst/>
          </a:prstGeom>
          <a:noFill/>
        </p:spPr>
        <p:txBody>
          <a:bodyPr wrap="square" rtlCol="0">
            <a:spAutoFit/>
          </a:bodyPr>
          <a:lstStyle/>
          <a:p>
            <a:r>
              <a:rPr lang="en-IN" sz="4000" dirty="0">
                <a:solidFill>
                  <a:srgbClr val="00B050"/>
                </a:solidFill>
                <a:latin typeface="Algerian" panose="04020705040A02060702" pitchFamily="82" charset="0"/>
              </a:rPr>
              <a:t>Types of Visualization</a:t>
            </a:r>
          </a:p>
          <a:p>
            <a:endParaRPr lang="en-IN" sz="2000" dirty="0">
              <a:solidFill>
                <a:srgbClr val="00B050"/>
              </a:solidFill>
              <a:latin typeface="Algerian" panose="04020705040A02060702" pitchFamily="82" charset="0"/>
            </a:endParaRPr>
          </a:p>
          <a:p>
            <a:pPr marL="285750" indent="-285750">
              <a:buFont typeface="Wingdings" panose="05000000000000000000" pitchFamily="2" charset="2"/>
              <a:buChar char="q"/>
            </a:pPr>
            <a:r>
              <a:rPr lang="en-IN" dirty="0">
                <a:solidFill>
                  <a:schemeClr val="bg1"/>
                </a:solidFill>
                <a:latin typeface="Calisto MT" panose="02040603050505030304" pitchFamily="18" charset="0"/>
              </a:rPr>
              <a:t>Sketches and concept drawing: Encourage creativity, hand-drawn, </a:t>
            </a:r>
            <a:r>
              <a:rPr lang="en-US" b="0" i="0" dirty="0">
                <a:solidFill>
                  <a:srgbClr val="FFFFFF"/>
                </a:solidFill>
                <a:effectLst/>
                <a:latin typeface="Atkinson Hyperlegible"/>
              </a:rPr>
              <a:t>Easy to communicate concepts without technical jargon and  discussions early in the design process</a:t>
            </a:r>
          </a:p>
          <a:p>
            <a:pPr marL="285750" indent="-285750">
              <a:buFont typeface="Wingdings" panose="05000000000000000000" pitchFamily="2" charset="2"/>
              <a:buChar char="q"/>
            </a:pPr>
            <a:endParaRPr lang="en-IN" dirty="0">
              <a:solidFill>
                <a:schemeClr val="bg1"/>
              </a:solidFill>
              <a:latin typeface="Calisto MT" panose="02040603050505030304" pitchFamily="18" charset="0"/>
            </a:endParaRPr>
          </a:p>
          <a:p>
            <a:pPr marL="285750" indent="-285750">
              <a:buFont typeface="Wingdings" panose="05000000000000000000" pitchFamily="2" charset="2"/>
              <a:buChar char="q"/>
            </a:pPr>
            <a:r>
              <a:rPr lang="en-IN" dirty="0">
                <a:solidFill>
                  <a:schemeClr val="bg1"/>
                </a:solidFill>
                <a:latin typeface="Calisto MT" panose="02040603050505030304" pitchFamily="18" charset="0"/>
              </a:rPr>
              <a:t>Wireframes and mock-ups:  </a:t>
            </a:r>
            <a:r>
              <a:rPr lang="en-US" dirty="0">
                <a:solidFill>
                  <a:srgbClr val="FFFFFF"/>
                </a:solidFill>
                <a:latin typeface="Atkinson Hyperlegible"/>
              </a:rPr>
              <a:t>Wireframes and mock-ups define as the  productive development and helping team create for user experiences. Wireframes focus on high-level design and mock-ups focus visual design of the final product.</a:t>
            </a:r>
          </a:p>
          <a:p>
            <a:pPr marL="285750" indent="-285750">
              <a:buFont typeface="Wingdings" panose="05000000000000000000" pitchFamily="2" charset="2"/>
              <a:buChar char="q"/>
            </a:pPr>
            <a:endParaRPr lang="en-US" dirty="0">
              <a:solidFill>
                <a:srgbClr val="FFFFFF"/>
              </a:solidFill>
              <a:latin typeface="Atkinson Hyperlegible"/>
            </a:endParaRPr>
          </a:p>
          <a:p>
            <a:pPr marL="285750" indent="-285750">
              <a:buFont typeface="Wingdings" panose="05000000000000000000" pitchFamily="2" charset="2"/>
              <a:buChar char="q"/>
            </a:pPr>
            <a:r>
              <a:rPr lang="en-US" dirty="0">
                <a:solidFill>
                  <a:srgbClr val="FFFFFF"/>
                </a:solidFill>
                <a:latin typeface="Atkinson Hyperlegible"/>
              </a:rPr>
              <a:t>Storyboards and user flows: Storyboards define as  a images or sketches, and it mostly used films and animation. User flows are diagrams that depict the path a user can take to complete a task while interacting with a product.</a:t>
            </a:r>
          </a:p>
          <a:p>
            <a:pPr marL="285750" indent="-285750">
              <a:buFont typeface="Wingdings" panose="05000000000000000000" pitchFamily="2" charset="2"/>
              <a:buChar char="q"/>
            </a:pPr>
            <a:endParaRPr lang="en-US" dirty="0">
              <a:solidFill>
                <a:srgbClr val="FFFFFF"/>
              </a:solidFill>
              <a:latin typeface="Atkinson Hyperlegible"/>
            </a:endParaRPr>
          </a:p>
          <a:p>
            <a:pPr marL="285750" indent="-285750">
              <a:buFont typeface="Wingdings" panose="05000000000000000000" pitchFamily="2" charset="2"/>
              <a:buChar char="q"/>
            </a:pPr>
            <a:r>
              <a:rPr lang="en-IN" dirty="0">
                <a:solidFill>
                  <a:schemeClr val="bg1"/>
                </a:solidFill>
                <a:latin typeface="Calisto MT" panose="02040603050505030304" pitchFamily="18" charset="0"/>
              </a:rPr>
              <a:t>3D </a:t>
            </a:r>
            <a:r>
              <a:rPr lang="en-IN" dirty="0" err="1">
                <a:solidFill>
                  <a:schemeClr val="bg1"/>
                </a:solidFill>
                <a:latin typeface="Calisto MT" panose="02040603050505030304" pitchFamily="18" charset="0"/>
              </a:rPr>
              <a:t>modeling</a:t>
            </a:r>
            <a:r>
              <a:rPr lang="en-IN" dirty="0">
                <a:solidFill>
                  <a:schemeClr val="bg1"/>
                </a:solidFill>
                <a:latin typeface="Calisto MT" panose="02040603050505030304" pitchFamily="18" charset="0"/>
              </a:rPr>
              <a:t> and rendering: It involves three-dimensional representation of object. These models are sometimes more complex and very simple.</a:t>
            </a:r>
          </a:p>
          <a:p>
            <a:pPr marL="285750" indent="-285750">
              <a:buFont typeface="Wingdings" panose="05000000000000000000" pitchFamily="2" charset="2"/>
              <a:buChar char="q"/>
            </a:pPr>
            <a:endParaRPr lang="en-IN" dirty="0">
              <a:solidFill>
                <a:schemeClr val="bg1"/>
              </a:solidFill>
              <a:latin typeface="Calisto MT" panose="02040603050505030304" pitchFamily="18" charset="0"/>
            </a:endParaRPr>
          </a:p>
          <a:p>
            <a:pPr marL="285750" indent="-285750">
              <a:buFont typeface="Wingdings" panose="05000000000000000000" pitchFamily="2" charset="2"/>
              <a:buChar char="q"/>
            </a:pPr>
            <a:r>
              <a:rPr lang="en-IN" dirty="0">
                <a:solidFill>
                  <a:schemeClr val="bg1"/>
                </a:solidFill>
                <a:latin typeface="Calisto MT" panose="02040603050505030304" pitchFamily="18" charset="0"/>
              </a:rPr>
              <a:t>Data visualization: </a:t>
            </a:r>
            <a:r>
              <a:rPr lang="en-US" dirty="0">
                <a:solidFill>
                  <a:schemeClr val="bg1"/>
                </a:solidFill>
                <a:latin typeface="Calisto MT" panose="02040603050505030304" pitchFamily="18" charset="0"/>
              </a:rPr>
              <a:t>the representation of information in the form of a chart, diagram, picture. It is a graphical representation of data </a:t>
            </a:r>
            <a:endParaRPr lang="en-IN" dirty="0">
              <a:solidFill>
                <a:schemeClr val="bg1"/>
              </a:solidFill>
              <a:latin typeface="Calisto MT" panose="02040603050505030304" pitchFamily="18" charset="0"/>
            </a:endParaRPr>
          </a:p>
        </p:txBody>
      </p:sp>
      <p:sp>
        <p:nvSpPr>
          <p:cNvPr id="3" name="TextBox 2">
            <a:extLst>
              <a:ext uri="{FF2B5EF4-FFF2-40B4-BE49-F238E27FC236}">
                <a16:creationId xmlns:a16="http://schemas.microsoft.com/office/drawing/2014/main" id="{F2B6AF06-E3B8-E66A-8A44-B43D89339C38}"/>
              </a:ext>
            </a:extLst>
          </p:cNvPr>
          <p:cNvSpPr txBox="1"/>
          <p:nvPr/>
        </p:nvSpPr>
        <p:spPr>
          <a:xfrm>
            <a:off x="7477125" y="180975"/>
            <a:ext cx="4572000" cy="6610350"/>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txBody>
          <a:bodyPr wrap="square" rtlCol="0">
            <a:spAutoFit/>
          </a:bodyPr>
          <a:lstStyle/>
          <a:p>
            <a:endParaRPr lang="en-IN" dirty="0"/>
          </a:p>
        </p:txBody>
      </p:sp>
    </p:spTree>
    <p:extLst>
      <p:ext uri="{BB962C8B-B14F-4D97-AF65-F5344CB8AC3E}">
        <p14:creationId xmlns:p14="http://schemas.microsoft.com/office/powerpoint/2010/main" val="1681412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FEDAE4-3C24-93C3-8ED7-07753F08CB77}"/>
              </a:ext>
            </a:extLst>
          </p:cNvPr>
          <p:cNvSpPr txBox="1"/>
          <p:nvPr/>
        </p:nvSpPr>
        <p:spPr>
          <a:xfrm>
            <a:off x="0" y="0"/>
            <a:ext cx="7334250" cy="5139869"/>
          </a:xfrm>
          <a:prstGeom prst="rect">
            <a:avLst/>
          </a:prstGeom>
          <a:noFill/>
        </p:spPr>
        <p:txBody>
          <a:bodyPr wrap="square" rtlCol="0">
            <a:spAutoFit/>
          </a:bodyPr>
          <a:lstStyle/>
          <a:p>
            <a:r>
              <a:rPr lang="en-IN" sz="3200" dirty="0">
                <a:solidFill>
                  <a:srgbClr val="00B050"/>
                </a:solidFill>
                <a:latin typeface="Algerian" panose="04020705040A02060702" pitchFamily="82" charset="0"/>
              </a:rPr>
              <a:t>Sketches and Concept Drawings</a:t>
            </a:r>
          </a:p>
          <a:p>
            <a:endParaRPr lang="en-IN" sz="3200" dirty="0">
              <a:solidFill>
                <a:srgbClr val="00B050"/>
              </a:solidFill>
              <a:latin typeface="Algerian" panose="04020705040A02060702" pitchFamily="82" charset="0"/>
            </a:endParaRPr>
          </a:p>
          <a:p>
            <a:r>
              <a:rPr lang="en-IN" sz="2400" dirty="0">
                <a:solidFill>
                  <a:schemeClr val="bg2"/>
                </a:solidFill>
                <a:latin typeface="Calisto MT" panose="02040603050505030304" pitchFamily="18" charset="0"/>
              </a:rPr>
              <a:t>Sketches and concept drawing </a:t>
            </a:r>
            <a:r>
              <a:rPr lang="en-US" sz="2400" dirty="0">
                <a:solidFill>
                  <a:schemeClr val="bg2"/>
                </a:solidFill>
                <a:latin typeface="Calisto MT" panose="02040603050505030304" pitchFamily="18" charset="0"/>
              </a:rPr>
              <a:t> are invaluable in the early stages of design, enabling rapid brainstorming, effective visual communication, and iterative development of ideas. These tools allow designers to explore various concepts without a heavy investment of time or resources.</a:t>
            </a:r>
          </a:p>
          <a:p>
            <a:endParaRPr lang="en-US" sz="2400" dirty="0">
              <a:solidFill>
                <a:schemeClr val="bg2"/>
              </a:solidFill>
              <a:latin typeface="Calisto MT" panose="02040603050505030304" pitchFamily="18" charset="0"/>
            </a:endParaRPr>
          </a:p>
          <a:p>
            <a:r>
              <a:rPr lang="en-US" sz="2400" dirty="0">
                <a:solidFill>
                  <a:schemeClr val="bg2"/>
                </a:solidFill>
                <a:latin typeface="Calisto MT" panose="02040603050505030304" pitchFamily="18" charset="0"/>
              </a:rPr>
              <a:t>For example, a designer make a tea making process with various shapes, features and user interfaces. This process helps to visualize various steps easily with sketches in product design.</a:t>
            </a:r>
            <a:endParaRPr lang="en-IN" sz="2400" dirty="0">
              <a:solidFill>
                <a:schemeClr val="bg2"/>
              </a:solidFill>
              <a:latin typeface="Calisto MT" panose="02040603050505030304" pitchFamily="18" charset="0"/>
            </a:endParaRPr>
          </a:p>
        </p:txBody>
      </p:sp>
      <p:sp>
        <p:nvSpPr>
          <p:cNvPr id="3" name="TextBox 2">
            <a:extLst>
              <a:ext uri="{FF2B5EF4-FFF2-40B4-BE49-F238E27FC236}">
                <a16:creationId xmlns:a16="http://schemas.microsoft.com/office/drawing/2014/main" id="{37497FB7-6389-0DC1-49B6-6D6A0178618D}"/>
              </a:ext>
            </a:extLst>
          </p:cNvPr>
          <p:cNvSpPr txBox="1"/>
          <p:nvPr/>
        </p:nvSpPr>
        <p:spPr>
          <a:xfrm>
            <a:off x="7515225" y="142875"/>
            <a:ext cx="4562475" cy="6715125"/>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txBody>
          <a:bodyPr wrap="square" rtlCol="0">
            <a:spAutoFit/>
          </a:bodyPr>
          <a:lstStyle/>
          <a:p>
            <a:endParaRPr lang="en-IN" dirty="0"/>
          </a:p>
        </p:txBody>
      </p:sp>
    </p:spTree>
    <p:extLst>
      <p:ext uri="{BB962C8B-B14F-4D97-AF65-F5344CB8AC3E}">
        <p14:creationId xmlns:p14="http://schemas.microsoft.com/office/powerpoint/2010/main" val="4163218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242907-D50B-E08E-4C12-AB248C571C9C}"/>
              </a:ext>
            </a:extLst>
          </p:cNvPr>
          <p:cNvSpPr txBox="1"/>
          <p:nvPr/>
        </p:nvSpPr>
        <p:spPr>
          <a:xfrm>
            <a:off x="7734300" y="0"/>
            <a:ext cx="4457700" cy="6858000"/>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txBody>
          <a:bodyPr wrap="square" rtlCol="0">
            <a:spAutoFit/>
          </a:bodyPr>
          <a:lstStyle/>
          <a:p>
            <a:endParaRPr lang="en-IN" dirty="0"/>
          </a:p>
        </p:txBody>
      </p:sp>
      <p:sp>
        <p:nvSpPr>
          <p:cNvPr id="4" name="TextBox 3">
            <a:extLst>
              <a:ext uri="{FF2B5EF4-FFF2-40B4-BE49-F238E27FC236}">
                <a16:creationId xmlns:a16="http://schemas.microsoft.com/office/drawing/2014/main" id="{DDB01F76-03FF-1F95-007C-9EB5AC2908D1}"/>
              </a:ext>
            </a:extLst>
          </p:cNvPr>
          <p:cNvSpPr txBox="1"/>
          <p:nvPr/>
        </p:nvSpPr>
        <p:spPr>
          <a:xfrm>
            <a:off x="0" y="0"/>
            <a:ext cx="7734300" cy="4985980"/>
          </a:xfrm>
          <a:prstGeom prst="rect">
            <a:avLst/>
          </a:prstGeom>
          <a:noFill/>
        </p:spPr>
        <p:txBody>
          <a:bodyPr wrap="square" rtlCol="0">
            <a:spAutoFit/>
          </a:bodyPr>
          <a:lstStyle/>
          <a:p>
            <a:r>
              <a:rPr lang="en-IN" sz="4000" dirty="0">
                <a:solidFill>
                  <a:srgbClr val="00B050"/>
                </a:solidFill>
                <a:latin typeface="Algerian" panose="04020705040A02060702" pitchFamily="82" charset="0"/>
              </a:rPr>
              <a:t>Wireframes and mock ups</a:t>
            </a:r>
          </a:p>
          <a:p>
            <a:endParaRPr lang="en-IN" sz="4000" dirty="0">
              <a:solidFill>
                <a:srgbClr val="00B050"/>
              </a:solidFill>
              <a:latin typeface="Algerian" panose="04020705040A02060702" pitchFamily="82" charset="0"/>
            </a:endParaRPr>
          </a:p>
          <a:p>
            <a:endParaRPr lang="en-IN" sz="4000" dirty="0">
              <a:solidFill>
                <a:srgbClr val="00B050"/>
              </a:solidFill>
              <a:latin typeface="Algerian" panose="04020705040A02060702" pitchFamily="82" charset="0"/>
            </a:endParaRPr>
          </a:p>
          <a:p>
            <a:r>
              <a:rPr lang="en-IN" dirty="0">
                <a:solidFill>
                  <a:schemeClr val="bg1"/>
                </a:solidFill>
                <a:latin typeface="Calisto MT" panose="02040603050505030304" pitchFamily="18" charset="0"/>
              </a:rPr>
              <a:t>Wireframes and mock ups define as the process of low-friendly representation. It is very simple in a outline and always focus on layout like buttons. A mock-ups is the representation of a product, showing user and stakeholders, how may it looked or used. It contains elements such as logos, icon, images and colour schemes. </a:t>
            </a:r>
          </a:p>
          <a:p>
            <a:endParaRPr lang="en-IN" dirty="0">
              <a:solidFill>
                <a:schemeClr val="bg1"/>
              </a:solidFill>
              <a:latin typeface="Calisto MT" panose="02040603050505030304" pitchFamily="18" charset="0"/>
            </a:endParaRPr>
          </a:p>
          <a:p>
            <a:endParaRPr lang="en-IN" dirty="0">
              <a:solidFill>
                <a:schemeClr val="bg1"/>
              </a:solidFill>
              <a:latin typeface="Calisto MT" panose="02040603050505030304" pitchFamily="18" charset="0"/>
            </a:endParaRPr>
          </a:p>
          <a:p>
            <a:r>
              <a:rPr lang="en-IN" dirty="0">
                <a:solidFill>
                  <a:schemeClr val="bg1"/>
                </a:solidFill>
                <a:latin typeface="Calisto MT" panose="02040603050505030304" pitchFamily="18" charset="0"/>
              </a:rPr>
              <a:t>For example, wireframes have outline which includes search bar, list of products and a cart icon in a shopping app. It also describes everything very well.</a:t>
            </a:r>
          </a:p>
          <a:p>
            <a:endParaRPr lang="en-IN" dirty="0">
              <a:solidFill>
                <a:schemeClr val="bg1"/>
              </a:solidFill>
              <a:latin typeface="Calisto MT" panose="02040603050505030304" pitchFamily="18" charset="0"/>
            </a:endParaRPr>
          </a:p>
        </p:txBody>
      </p:sp>
    </p:spTree>
    <p:extLst>
      <p:ext uri="{BB962C8B-B14F-4D97-AF65-F5344CB8AC3E}">
        <p14:creationId xmlns:p14="http://schemas.microsoft.com/office/powerpoint/2010/main" val="160054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48C354-9080-AFB6-A3C9-53D1660937AD}"/>
              </a:ext>
            </a:extLst>
          </p:cNvPr>
          <p:cNvSpPr txBox="1"/>
          <p:nvPr/>
        </p:nvSpPr>
        <p:spPr>
          <a:xfrm>
            <a:off x="1" y="0"/>
            <a:ext cx="7439024" cy="4247317"/>
          </a:xfrm>
          <a:prstGeom prst="rect">
            <a:avLst/>
          </a:prstGeom>
          <a:noFill/>
        </p:spPr>
        <p:txBody>
          <a:bodyPr wrap="square" rtlCol="0">
            <a:spAutoFit/>
          </a:bodyPr>
          <a:lstStyle/>
          <a:p>
            <a:r>
              <a:rPr lang="en-IN" sz="3600" dirty="0">
                <a:solidFill>
                  <a:srgbClr val="00B050"/>
                </a:solidFill>
                <a:latin typeface="Algerian" panose="04020705040A02060702" pitchFamily="82" charset="0"/>
              </a:rPr>
              <a:t>Storyboards and user flows</a:t>
            </a:r>
          </a:p>
          <a:p>
            <a:endParaRPr lang="en-IN" dirty="0">
              <a:solidFill>
                <a:srgbClr val="00B050"/>
              </a:solidFill>
              <a:latin typeface="Algerian" panose="04020705040A02060702" pitchFamily="82" charset="0"/>
            </a:endParaRPr>
          </a:p>
          <a:p>
            <a:endParaRPr lang="en-IN" dirty="0">
              <a:solidFill>
                <a:srgbClr val="00B050"/>
              </a:solidFill>
              <a:latin typeface="Algerian" panose="04020705040A02060702" pitchFamily="82" charset="0"/>
            </a:endParaRPr>
          </a:p>
          <a:p>
            <a:r>
              <a:rPr lang="en-IN" dirty="0">
                <a:solidFill>
                  <a:schemeClr val="bg1"/>
                </a:solidFill>
                <a:latin typeface="Calisto MT" panose="02040603050505030304" pitchFamily="18" charset="0"/>
              </a:rPr>
              <a:t>Storyboards explain in images or sketches. It also shows the everything in steps and explain the whole contents in various stages. For instance, in flower shop app , user also receive notification about every update , know about new varieties of flowers,  select any flower and know about more deals. As a result, both user and designer know the whole information.</a:t>
            </a:r>
          </a:p>
          <a:p>
            <a:endParaRPr lang="en-IN" dirty="0">
              <a:solidFill>
                <a:schemeClr val="bg1"/>
              </a:solidFill>
              <a:latin typeface="Calisto MT" panose="02040603050505030304" pitchFamily="18" charset="0"/>
            </a:endParaRPr>
          </a:p>
          <a:p>
            <a:endParaRPr lang="en-IN" dirty="0">
              <a:solidFill>
                <a:schemeClr val="bg1"/>
              </a:solidFill>
              <a:latin typeface="Calisto MT" panose="02040603050505030304" pitchFamily="18" charset="0"/>
            </a:endParaRPr>
          </a:p>
          <a:p>
            <a:endParaRPr lang="en-IN" dirty="0">
              <a:solidFill>
                <a:schemeClr val="bg1"/>
              </a:solidFill>
              <a:latin typeface="Calisto MT" panose="02040603050505030304" pitchFamily="18" charset="0"/>
            </a:endParaRPr>
          </a:p>
          <a:p>
            <a:r>
              <a:rPr lang="en-IN" dirty="0">
                <a:solidFill>
                  <a:schemeClr val="bg1"/>
                </a:solidFill>
                <a:latin typeface="Calisto MT" panose="02040603050505030304" pitchFamily="18" charset="0"/>
              </a:rPr>
              <a:t>User Flows define a process in steps. It also a path taken by user for complete the task. The user flow start from an entry point such as homepage and it ends end with the final decision. </a:t>
            </a:r>
          </a:p>
        </p:txBody>
      </p:sp>
      <p:sp>
        <p:nvSpPr>
          <p:cNvPr id="3" name="TextBox 2">
            <a:extLst>
              <a:ext uri="{FF2B5EF4-FFF2-40B4-BE49-F238E27FC236}">
                <a16:creationId xmlns:a16="http://schemas.microsoft.com/office/drawing/2014/main" id="{D5D588B9-067A-E296-F342-BC60F38DF367}"/>
              </a:ext>
            </a:extLst>
          </p:cNvPr>
          <p:cNvSpPr txBox="1"/>
          <p:nvPr/>
        </p:nvSpPr>
        <p:spPr>
          <a:xfrm>
            <a:off x="7439025" y="0"/>
            <a:ext cx="4752975" cy="6772275"/>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txBody>
          <a:bodyPr wrap="square" rtlCol="0">
            <a:spAutoFit/>
          </a:bodyPr>
          <a:lstStyle/>
          <a:p>
            <a:endParaRPr lang="en-IN" dirty="0"/>
          </a:p>
        </p:txBody>
      </p:sp>
    </p:spTree>
    <p:extLst>
      <p:ext uri="{BB962C8B-B14F-4D97-AF65-F5344CB8AC3E}">
        <p14:creationId xmlns:p14="http://schemas.microsoft.com/office/powerpoint/2010/main" val="859971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BB82AE-496D-B8AE-C637-1DF142017DDC}"/>
              </a:ext>
            </a:extLst>
          </p:cNvPr>
          <p:cNvSpPr txBox="1"/>
          <p:nvPr/>
        </p:nvSpPr>
        <p:spPr>
          <a:xfrm>
            <a:off x="0" y="0"/>
            <a:ext cx="6797040" cy="5078313"/>
          </a:xfrm>
          <a:prstGeom prst="rect">
            <a:avLst/>
          </a:prstGeom>
          <a:noFill/>
        </p:spPr>
        <p:txBody>
          <a:bodyPr wrap="square" rtlCol="0">
            <a:spAutoFit/>
          </a:bodyPr>
          <a:lstStyle/>
          <a:p>
            <a:r>
              <a:rPr lang="en-IN" sz="3600" b="1" dirty="0">
                <a:solidFill>
                  <a:srgbClr val="00B050"/>
                </a:solidFill>
                <a:effectLst/>
                <a:latin typeface="Algerian" panose="04020705040A02060702" pitchFamily="82" charset="0"/>
                <a:ea typeface="Calibri" panose="020F0502020204030204" pitchFamily="34" charset="0"/>
                <a:cs typeface="Times New Roman" panose="02020603050405020304" pitchFamily="18" charset="0"/>
              </a:rPr>
              <a:t>3D </a:t>
            </a:r>
            <a:r>
              <a:rPr lang="en-IN" sz="3600" b="1" dirty="0" err="1">
                <a:solidFill>
                  <a:srgbClr val="00B050"/>
                </a:solidFill>
                <a:effectLst/>
                <a:latin typeface="Algerian" panose="04020705040A02060702" pitchFamily="82" charset="0"/>
                <a:ea typeface="Calibri" panose="020F0502020204030204" pitchFamily="34" charset="0"/>
                <a:cs typeface="Times New Roman" panose="02020603050405020304" pitchFamily="18" charset="0"/>
              </a:rPr>
              <a:t>Modeling</a:t>
            </a:r>
            <a:r>
              <a:rPr lang="en-IN" sz="3600" b="1" dirty="0">
                <a:solidFill>
                  <a:srgbClr val="00B050"/>
                </a:solidFill>
                <a:effectLst/>
                <a:latin typeface="Algerian" panose="04020705040A02060702" pitchFamily="82" charset="0"/>
                <a:ea typeface="Calibri" panose="020F0502020204030204" pitchFamily="34" charset="0"/>
                <a:cs typeface="Times New Roman" panose="02020603050405020304" pitchFamily="18" charset="0"/>
              </a:rPr>
              <a:t> and Rendering</a:t>
            </a:r>
          </a:p>
          <a:p>
            <a:endParaRPr lang="en-IN" sz="3600" b="1" dirty="0">
              <a:solidFill>
                <a:srgbClr val="00B050"/>
              </a:solidFill>
              <a:latin typeface="Algerian" panose="04020705040A02060702" pitchFamily="82" charset="0"/>
              <a:ea typeface="Calibri" panose="020F0502020204030204" pitchFamily="34" charset="0"/>
              <a:cs typeface="Times New Roman" panose="02020603050405020304" pitchFamily="18" charset="0"/>
            </a:endParaRPr>
          </a:p>
          <a:p>
            <a:r>
              <a:rPr lang="en-IN" dirty="0">
                <a:solidFill>
                  <a:schemeClr val="bg1"/>
                </a:solidFill>
                <a:latin typeface="Calisto MT" panose="02040603050505030304" pitchFamily="18" charset="0"/>
                <a:ea typeface="Calibri" panose="020F0502020204030204" pitchFamily="34" charset="0"/>
                <a:cs typeface="Times New Roman" panose="02020603050405020304" pitchFamily="18" charset="0"/>
              </a:rPr>
              <a:t>Well, 3D modelling and rendering also very crucial tool in visualization because it helps the designers in creating a excellent representation before its full completion process. It has many benefits such as visualization creates the images, prototyping make it easier for the design flaws, marketing provides promotions.</a:t>
            </a:r>
          </a:p>
          <a:p>
            <a:endParaRPr lang="en-IN" b="1" dirty="0">
              <a:solidFill>
                <a:schemeClr val="bg1"/>
              </a:solidFill>
              <a:latin typeface="Calisto MT" panose="02040603050505030304" pitchFamily="18" charset="0"/>
              <a:ea typeface="Calibri" panose="020F0502020204030204" pitchFamily="34" charset="0"/>
              <a:cs typeface="Times New Roman" panose="02020603050405020304" pitchFamily="18" charset="0"/>
            </a:endParaRPr>
          </a:p>
          <a:p>
            <a:r>
              <a:rPr lang="en-IN" b="1" dirty="0">
                <a:solidFill>
                  <a:schemeClr val="bg1"/>
                </a:solidFill>
                <a:latin typeface="Calisto MT" panose="02040603050505030304" pitchFamily="18" charset="0"/>
                <a:ea typeface="Calibri" panose="020F0502020204030204" pitchFamily="34" charset="0"/>
                <a:cs typeface="Times New Roman" panose="02020603050405020304" pitchFamily="18" charset="0"/>
              </a:rPr>
              <a:t>3D modelling </a:t>
            </a:r>
            <a:r>
              <a:rPr lang="en-IN" dirty="0">
                <a:solidFill>
                  <a:schemeClr val="bg1"/>
                </a:solidFill>
                <a:latin typeface="Calisto MT" panose="02040603050505030304" pitchFamily="18" charset="0"/>
                <a:ea typeface="Calibri" panose="020F0502020204030204" pitchFamily="34" charset="0"/>
                <a:cs typeface="Times New Roman" panose="02020603050405020304" pitchFamily="18" charset="0"/>
              </a:rPr>
              <a:t>software is very necessary in product design.</a:t>
            </a:r>
          </a:p>
          <a:p>
            <a:pPr marL="285750" indent="-285750">
              <a:buFont typeface="Arial" panose="020B0604020202020204" pitchFamily="34" charset="0"/>
              <a:buChar char="•"/>
            </a:pPr>
            <a:r>
              <a:rPr lang="en-IN" dirty="0">
                <a:solidFill>
                  <a:schemeClr val="bg1"/>
                </a:solidFill>
                <a:latin typeface="Calisto MT" panose="02040603050505030304" pitchFamily="18" charset="0"/>
                <a:ea typeface="Calibri" panose="020F0502020204030204" pitchFamily="34" charset="0"/>
                <a:cs typeface="Times New Roman" panose="02020603050405020304" pitchFamily="18" charset="0"/>
              </a:rPr>
              <a:t>Auto CAD: enabling modelling in architecture and manufacturing.</a:t>
            </a:r>
          </a:p>
          <a:p>
            <a:pPr marL="285750" indent="-285750">
              <a:buFont typeface="Arial" panose="020B0604020202020204" pitchFamily="34" charset="0"/>
              <a:buChar char="•"/>
            </a:pPr>
            <a:r>
              <a:rPr lang="en-IN" dirty="0">
                <a:solidFill>
                  <a:schemeClr val="bg1"/>
                </a:solidFill>
                <a:latin typeface="Calisto MT" panose="02040603050505030304" pitchFamily="18" charset="0"/>
                <a:ea typeface="Calibri" panose="020F0502020204030204" pitchFamily="34" charset="0"/>
                <a:cs typeface="Times New Roman" panose="02020603050405020304" pitchFamily="18" charset="0"/>
              </a:rPr>
              <a:t>Solid works: totally focused on mechanical design.</a:t>
            </a:r>
          </a:p>
          <a:p>
            <a:pPr marL="285750" indent="-285750">
              <a:buFont typeface="Arial" panose="020B0604020202020204" pitchFamily="34" charset="0"/>
              <a:buChar char="•"/>
            </a:pPr>
            <a:r>
              <a:rPr lang="en-IN" dirty="0">
                <a:solidFill>
                  <a:schemeClr val="bg1"/>
                </a:solidFill>
                <a:latin typeface="Calisto MT" panose="02040603050505030304" pitchFamily="18" charset="0"/>
                <a:ea typeface="Calibri" panose="020F0502020204030204" pitchFamily="34" charset="0"/>
                <a:cs typeface="Times New Roman" panose="02020603050405020304" pitchFamily="18" charset="0"/>
              </a:rPr>
              <a:t>Maya: mainly utilized in movies because it has highly detailed model.</a:t>
            </a:r>
          </a:p>
          <a:p>
            <a:pPr marL="285750" indent="-285750">
              <a:buFont typeface="Arial" panose="020B0604020202020204" pitchFamily="34" charset="0"/>
              <a:buChar char="•"/>
            </a:pPr>
            <a:endParaRPr lang="en-IN" b="1" dirty="0">
              <a:solidFill>
                <a:schemeClr val="bg1"/>
              </a:solidFill>
              <a:latin typeface="Calisto MT" panose="02040603050505030304" pitchFamily="18" charset="0"/>
              <a:ea typeface="Calibri" panose="020F0502020204030204" pitchFamily="34" charset="0"/>
              <a:cs typeface="Times New Roman" panose="02020603050405020304" pitchFamily="18" charset="0"/>
            </a:endParaRPr>
          </a:p>
          <a:p>
            <a:endParaRPr lang="en-IN" dirty="0">
              <a:solidFill>
                <a:schemeClr val="bg1"/>
              </a:solidFill>
              <a:latin typeface="Calisto MT" panose="02040603050505030304" pitchFamily="18" charset="0"/>
            </a:endParaRPr>
          </a:p>
        </p:txBody>
      </p:sp>
      <p:sp>
        <p:nvSpPr>
          <p:cNvPr id="3" name="TextBox 2">
            <a:extLst>
              <a:ext uri="{FF2B5EF4-FFF2-40B4-BE49-F238E27FC236}">
                <a16:creationId xmlns:a16="http://schemas.microsoft.com/office/drawing/2014/main" id="{A4361969-A8E6-5868-3190-FA74A54B7575}"/>
              </a:ext>
            </a:extLst>
          </p:cNvPr>
          <p:cNvSpPr txBox="1"/>
          <p:nvPr/>
        </p:nvSpPr>
        <p:spPr>
          <a:xfrm>
            <a:off x="6850380" y="320040"/>
            <a:ext cx="2491740" cy="4524315"/>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txBody>
          <a:bodyPr wrap="square" rtlCol="0">
            <a:spAutoFit/>
          </a:bodyPr>
          <a:lstStyle/>
          <a:p>
            <a:endParaRPr lang="en-IN" dirty="0"/>
          </a:p>
        </p:txBody>
      </p:sp>
    </p:spTree>
    <p:extLst>
      <p:ext uri="{BB962C8B-B14F-4D97-AF65-F5344CB8AC3E}">
        <p14:creationId xmlns:p14="http://schemas.microsoft.com/office/powerpoint/2010/main" val="3885547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1468</TotalTime>
  <Words>1625</Words>
  <Application>Microsoft Office PowerPoint</Application>
  <PresentationFormat>Widescreen</PresentationFormat>
  <Paragraphs>145</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Algerian</vt:lpstr>
      <vt:lpstr>Angsana New</vt:lpstr>
      <vt:lpstr>Arial</vt:lpstr>
      <vt:lpstr>Atkinson Hyperlegible</vt:lpstr>
      <vt:lpstr>Calibri</vt:lpstr>
      <vt:lpstr>Calibri Light</vt:lpstr>
      <vt:lpstr>Calisto MT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Kuldeep Kaur</dc:creator>
  <cp:lastModifiedBy>Kuldeep Kaur</cp:lastModifiedBy>
  <cp:revision>1</cp:revision>
  <dcterms:created xsi:type="dcterms:W3CDTF">2024-11-10T21:30:35Z</dcterms:created>
  <dcterms:modified xsi:type="dcterms:W3CDTF">2024-11-12T20:54:00Z</dcterms:modified>
</cp:coreProperties>
</file>